
<file path=[Content_Types].xml><?xml version="1.0" encoding="utf-8"?>
<Types xmlns="http://schemas.openxmlformats.org/package/2006/content-types">
  <Default Extension="png" ContentType="image/png"/>
  <Default Extension="emf" ContentType="image/x-emf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theme/theme2.xml" ContentType="application/vnd.openxmlformats-officedocument.theme+xml"/>
  <Override PartName="/ppt/charts/chart1.xml" ContentType="application/vnd.openxmlformats-officedocument.drawingml.chart+xml"/>
  <Override PartName="/ppt/charts/style1.xml" ContentType="application/vnd.ms-office.chartstyle+xml"/>
  <Override PartName="/ppt/charts/colors1.xml" ContentType="application/vnd.ms-office.chartcolorstyle+xml"/>
  <Override PartName="/ppt/charts/chart2.xml" ContentType="application/vnd.openxmlformats-officedocument.drawingml.chart+xml"/>
  <Override PartName="/ppt/charts/style2.xml" ContentType="application/vnd.ms-office.chartstyle+xml"/>
  <Override PartName="/ppt/charts/colors2.xml" ContentType="application/vnd.ms-office.chartcolorstyle+xml"/>
  <Override PartName="/ppt/drawings/drawing1.xml" ContentType="application/vnd.openxmlformats-officedocument.drawingml.chartshapes+xml"/>
  <Override PartName="/ppt/charts/chart3.xml" ContentType="application/vnd.openxmlformats-officedocument.drawingml.chart+xml"/>
  <Override PartName="/ppt/charts/chart4.xml" ContentType="application/vnd.openxmlformats-officedocument.drawingml.chart+xml"/>
  <Override PartName="/ppt/notesSlides/notesSlide1.xml" ContentType="application/vnd.openxmlformats-officedocument.presentationml.notesSlide+xml"/>
  <Override PartName="/ppt/charts/chart5.xml" ContentType="application/vnd.openxmlformats-officedocument.drawingml.chart+xml"/>
  <Override PartName="/ppt/charts/style3.xml" ContentType="application/vnd.ms-office.chartstyle+xml"/>
  <Override PartName="/ppt/charts/colors3.xml" ContentType="application/vnd.ms-office.chartcolorstyle+xml"/>
  <Override PartName="/ppt/charts/chart6.xml" ContentType="application/vnd.openxmlformats-officedocument.drawingml.chart+xml"/>
  <Override PartName="/ppt/charts/style4.xml" ContentType="application/vnd.ms-office.chartstyle+xml"/>
  <Override PartName="/ppt/charts/colors4.xml" ContentType="application/vnd.ms-office.chartcolorstyle+xml"/>
  <Override PartName="/ppt/charts/chart7.xml" ContentType="application/vnd.openxmlformats-officedocument.drawingml.chart+xml"/>
  <Override PartName="/ppt/charts/style5.xml" ContentType="application/vnd.ms-office.chartstyle+xml"/>
  <Override PartName="/ppt/charts/colors5.xml" ContentType="application/vnd.ms-office.chartcolorstyle+xml"/>
  <Override PartName="/ppt/charts/chart8.xml" ContentType="application/vnd.openxmlformats-officedocument.drawingml.chart+xml"/>
  <Override PartName="/ppt/charts/style6.xml" ContentType="application/vnd.ms-office.chartstyle+xml"/>
  <Override PartName="/ppt/charts/colors6.xml" ContentType="application/vnd.ms-office.chartcolorstyl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87" r:id="rId1"/>
  </p:sldMasterIdLst>
  <p:notesMasterIdLst>
    <p:notesMasterId r:id="rId15"/>
  </p:notesMasterIdLst>
  <p:sldIdLst>
    <p:sldId id="307" r:id="rId2"/>
    <p:sldId id="747" r:id="rId3"/>
    <p:sldId id="1863" r:id="rId4"/>
    <p:sldId id="363" r:id="rId5"/>
    <p:sldId id="744" r:id="rId6"/>
    <p:sldId id="751" r:id="rId7"/>
    <p:sldId id="1862" r:id="rId8"/>
    <p:sldId id="1864" r:id="rId9"/>
    <p:sldId id="1865" r:id="rId10"/>
    <p:sldId id="750" r:id="rId11"/>
    <p:sldId id="749" r:id="rId12"/>
    <p:sldId id="743" r:id="rId13"/>
    <p:sldId id="748" r:id="rId14"/>
  </p:sldIdLst>
  <p:sldSz cx="10772775" cy="6059488"/>
  <p:notesSz cx="7099300" cy="10234613"/>
  <p:defaultTextStyle>
    <a:defPPr>
      <a:defRPr lang="fr-FR"/>
    </a:defPPr>
    <a:lvl1pPr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1pPr>
    <a:lvl2pPr marL="501650" indent="-44450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2pPr>
    <a:lvl3pPr marL="1004888" indent="-90488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3pPr>
    <a:lvl4pPr marL="1508125" indent="-136525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4pPr>
    <a:lvl5pPr marL="2009775" indent="-180975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5pPr>
    <a:lvl6pPr marL="22860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6pPr>
    <a:lvl7pPr marL="27432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7pPr>
    <a:lvl8pPr marL="32004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8pPr>
    <a:lvl9pPr marL="36576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1909">
          <p15:clr>
            <a:srgbClr val="A4A3A4"/>
          </p15:clr>
        </p15:guide>
        <p15:guide id="2" pos="3394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39200"/>
    <a:srgbClr val="CC3300"/>
    <a:srgbClr val="CC6600"/>
    <a:srgbClr val="CC0066"/>
    <a:srgbClr val="DF8A2D"/>
    <a:srgbClr val="FF6700"/>
    <a:srgbClr val="6600CC"/>
    <a:srgbClr val="E05314"/>
    <a:srgbClr val="00294B"/>
    <a:srgbClr val="456487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e moyen 2 - Accentuation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21E4AEA4-8DFA-4A89-87EB-49C32662AFE0}" styleName="Style moyen 2 - Accentuation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2">
              <a:tint val="20000"/>
            </a:schemeClr>
          </a:solidFill>
        </a:fill>
      </a:tcStyle>
    </a:wholeTbl>
    <a:band1H>
      <a:tcStyle>
        <a:tcBdr/>
        <a:fill>
          <a:solidFill>
            <a:schemeClr val="accent2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2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2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2"/>
          </a:solidFill>
        </a:fill>
      </a:tcStyle>
    </a:firstRow>
  </a:tblStyle>
  <a:tblStyle styleId="{00A15C55-8517-42AA-B614-E9B94910E393}" styleName="Style moyen 2 - Accentuation 4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4">
              <a:tint val="20000"/>
            </a:schemeClr>
          </a:solidFill>
        </a:fill>
      </a:tcStyle>
    </a:wholeTbl>
    <a:band1H>
      <a:tcStyle>
        <a:tcBdr/>
        <a:fill>
          <a:solidFill>
            <a:schemeClr val="accent4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4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4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4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5641" autoAdjust="0"/>
    <p:restoredTop sz="96366" autoAdjust="0"/>
  </p:normalViewPr>
  <p:slideViewPr>
    <p:cSldViewPr>
      <p:cViewPr varScale="1">
        <p:scale>
          <a:sx n="123" d="100"/>
          <a:sy n="123" d="100"/>
        </p:scale>
        <p:origin x="1200" y="102"/>
      </p:cViewPr>
      <p:guideLst>
        <p:guide orient="horz" pos="1909"/>
        <p:guide pos="3394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notesViewPr>
    <p:cSldViewPr>
      <p:cViewPr varScale="1">
        <p:scale>
          <a:sx n="96" d="100"/>
          <a:sy n="96" d="100"/>
        </p:scale>
        <p:origin x="3688" y="168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notesMaster" Target="notesMasters/notesMaster1.xml"/><Relationship Id="rId10" Type="http://schemas.openxmlformats.org/officeDocument/2006/relationships/slide" Target="slides/slide9.xml"/><Relationship Id="rId19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charts/_rels/chart1.xml.rels><?xml version="1.0" encoding="UTF-8" standalone="yes"?>
<Relationships xmlns="http://schemas.openxmlformats.org/package/2006/relationships"><Relationship Id="rId3" Type="http://schemas.openxmlformats.org/officeDocument/2006/relationships/oleObject" Target="file:///D:\rga%20canon%20non%20etuve%20file43.csv" TargetMode="External"/><Relationship Id="rId2" Type="http://schemas.microsoft.com/office/2011/relationships/chartColorStyle" Target="colors1.xml"/><Relationship Id="rId1" Type="http://schemas.microsoft.com/office/2011/relationships/chartStyle" Target="style1.xml"/></Relationships>
</file>

<file path=ppt/charts/_rels/chart2.xml.rels><?xml version="1.0" encoding="UTF-8" standalone="yes"?>
<Relationships xmlns="http://schemas.openxmlformats.org/package/2006/relationships"><Relationship Id="rId3" Type="http://schemas.openxmlformats.org/officeDocument/2006/relationships/oleObject" Target="file:///\\lal-data1.ijclab.in2p3.fr\expsera\mercier\PERLE\ligne%20injection\MBE\RGA%20MEB%20Sem%2020250312.xlsx" TargetMode="External"/><Relationship Id="rId2" Type="http://schemas.microsoft.com/office/2011/relationships/chartColorStyle" Target="colors2.xml"/><Relationship Id="rId1" Type="http://schemas.microsoft.com/office/2011/relationships/chartStyle" Target="style2.xml"/><Relationship Id="rId4" Type="http://schemas.openxmlformats.org/officeDocument/2006/relationships/chartUserShapes" Target="../drawings/drawing1.xml"/></Relationships>
</file>

<file path=ppt/charts/_rels/chart3.xml.rels><?xml version="1.0" encoding="UTF-8" standalone="yes"?>
<Relationships xmlns="http://schemas.openxmlformats.org/package/2006/relationships"><Relationship Id="rId1" Type="http://schemas.openxmlformats.org/officeDocument/2006/relationships/oleObject" Target="file:///C:\Users\mercier\Documents\VASCO%20fichiers\data%20simul\data%20pression%20distance%20PERLE%20aval%20Canon%20RI%20V1.xlsx" TargetMode="External"/></Relationships>
</file>

<file path=ppt/charts/_rels/chart4.xml.rels><?xml version="1.0" encoding="UTF-8" standalone="yes"?>
<Relationships xmlns="http://schemas.openxmlformats.org/package/2006/relationships"><Relationship Id="rId1" Type="http://schemas.openxmlformats.org/officeDocument/2006/relationships/oleObject" Target="file:///C:\Users\mercier\Documents\VASCO%20fichiers\data%20simul\data%20pression%20distance%20PERLE%20aval%20Canon%20RI%20V1.xlsx" TargetMode="External"/></Relationships>
</file>

<file path=ppt/charts/_rels/chart5.xml.rels><?xml version="1.0" encoding="UTF-8" standalone="yes"?>
<Relationships xmlns="http://schemas.openxmlformats.org/package/2006/relationships"><Relationship Id="rId3" Type="http://schemas.openxmlformats.org/officeDocument/2006/relationships/oleObject" Target="file:///C:\Users\mercier\Documents\VASCO%20fichiers\data%20simul\data%20pression%20distance%20PERLE%20aval%20Canon%20RI%20V1.xlsx" TargetMode="External"/><Relationship Id="rId2" Type="http://schemas.microsoft.com/office/2011/relationships/chartColorStyle" Target="colors3.xml"/><Relationship Id="rId1" Type="http://schemas.microsoft.com/office/2011/relationships/chartStyle" Target="style3.xml"/></Relationships>
</file>

<file path=ppt/charts/_rels/chart6.xml.rels><?xml version="1.0" encoding="UTF-8" standalone="yes"?>
<Relationships xmlns="http://schemas.openxmlformats.org/package/2006/relationships"><Relationship Id="rId3" Type="http://schemas.openxmlformats.org/officeDocument/2006/relationships/oleObject" Target="file:///C:\Users\mercier\Documents\VASCO%20fichiers\data%20simul\data%20pression%20distance%20PERLE%20aval%20Canon%20RI%20V1.xlsx" TargetMode="External"/><Relationship Id="rId2" Type="http://schemas.microsoft.com/office/2011/relationships/chartColorStyle" Target="colors4.xml"/><Relationship Id="rId1" Type="http://schemas.microsoft.com/office/2011/relationships/chartStyle" Target="style4.xml"/></Relationships>
</file>

<file path=ppt/charts/_rels/chart7.xml.rels><?xml version="1.0" encoding="UTF-8" standalone="yes"?>
<Relationships xmlns="http://schemas.openxmlformats.org/package/2006/relationships"><Relationship Id="rId3" Type="http://schemas.openxmlformats.org/officeDocument/2006/relationships/oleObject" Target="file:///C:\Users\mercier\Documents\VASCO%20fichiers\data%20simul\data%20pression%20distance%20PERLE%20aval%20Canon%20RI%20V1.xlsx" TargetMode="External"/><Relationship Id="rId2" Type="http://schemas.microsoft.com/office/2011/relationships/chartColorStyle" Target="colors5.xml"/><Relationship Id="rId1" Type="http://schemas.microsoft.com/office/2011/relationships/chartStyle" Target="style5.xml"/></Relationships>
</file>

<file path=ppt/charts/_rels/chart8.xml.rels><?xml version="1.0" encoding="UTF-8" standalone="yes"?>
<Relationships xmlns="http://schemas.openxmlformats.org/package/2006/relationships"><Relationship Id="rId3" Type="http://schemas.openxmlformats.org/officeDocument/2006/relationships/oleObject" Target="file:///C:\Users\mercier\Documents\VASCO%20fichiers\data%20simul\data%20pression%20distance%20PERLE%20aval%20Canon%20RI%20V1.xlsx" TargetMode="External"/><Relationship Id="rId2" Type="http://schemas.microsoft.com/office/2011/relationships/chartColorStyle" Target="colors6.xml"/><Relationship Id="rId1" Type="http://schemas.microsoft.com/office/2011/relationships/chartStyle" Target="style6.xm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fr-FR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400" b="0" i="0" u="none" strike="noStrike" kern="1200" spc="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fr-FR"/>
        </a:p>
      </c:txPr>
    </c:title>
    <c:autoTitleDeleted val="0"/>
    <c:plotArea>
      <c:layout/>
      <c:scatterChart>
        <c:scatterStyle val="lineMarker"/>
        <c:varyColors val="0"/>
        <c:ser>
          <c:idx val="0"/>
          <c:order val="0"/>
          <c:tx>
            <c:strRef>
              <c:f>'rga canon non etuve file43'!$B$7</c:f>
              <c:strCache>
                <c:ptCount val="1"/>
                <c:pt idx="0">
                  <c:v>RGA Canon</c:v>
                </c:pt>
              </c:strCache>
            </c:strRef>
          </c:tx>
          <c:spPr>
            <a:ln w="19050" cap="rnd">
              <a:solidFill>
                <a:schemeClr val="accent1"/>
              </a:solidFill>
              <a:round/>
            </a:ln>
            <a:effectLst/>
          </c:spPr>
          <c:marker>
            <c:symbol val="none"/>
          </c:marker>
          <c:xVal>
            <c:numRef>
              <c:f>'rga canon non etuve file43'!$D$23:$GIR$23</c:f>
              <c:numCache>
                <c:formatCode>General</c:formatCode>
                <c:ptCount val="4981"/>
                <c:pt idx="0">
                  <c:v>0.4</c:v>
                </c:pt>
                <c:pt idx="1">
                  <c:v>0.42</c:v>
                </c:pt>
                <c:pt idx="2">
                  <c:v>0.44</c:v>
                </c:pt>
                <c:pt idx="3">
                  <c:v>0.46</c:v>
                </c:pt>
                <c:pt idx="4">
                  <c:v>0.48</c:v>
                </c:pt>
                <c:pt idx="5">
                  <c:v>0.5</c:v>
                </c:pt>
                <c:pt idx="6">
                  <c:v>0.52</c:v>
                </c:pt>
                <c:pt idx="7">
                  <c:v>0.54</c:v>
                </c:pt>
                <c:pt idx="8">
                  <c:v>0.56000000000000005</c:v>
                </c:pt>
                <c:pt idx="9">
                  <c:v>0.57999999999999996</c:v>
                </c:pt>
                <c:pt idx="10">
                  <c:v>0.6</c:v>
                </c:pt>
                <c:pt idx="11">
                  <c:v>0.62</c:v>
                </c:pt>
                <c:pt idx="12">
                  <c:v>0.64</c:v>
                </c:pt>
                <c:pt idx="13">
                  <c:v>0.66</c:v>
                </c:pt>
                <c:pt idx="14">
                  <c:v>0.68</c:v>
                </c:pt>
                <c:pt idx="15">
                  <c:v>0.7</c:v>
                </c:pt>
                <c:pt idx="16">
                  <c:v>0.72</c:v>
                </c:pt>
                <c:pt idx="17">
                  <c:v>0.74</c:v>
                </c:pt>
                <c:pt idx="18">
                  <c:v>0.76</c:v>
                </c:pt>
                <c:pt idx="19">
                  <c:v>0.78</c:v>
                </c:pt>
                <c:pt idx="20">
                  <c:v>0.8</c:v>
                </c:pt>
                <c:pt idx="21">
                  <c:v>0.82</c:v>
                </c:pt>
                <c:pt idx="22">
                  <c:v>0.84</c:v>
                </c:pt>
                <c:pt idx="23">
                  <c:v>0.86</c:v>
                </c:pt>
                <c:pt idx="24">
                  <c:v>0.88</c:v>
                </c:pt>
                <c:pt idx="25">
                  <c:v>0.9</c:v>
                </c:pt>
                <c:pt idx="26">
                  <c:v>0.92</c:v>
                </c:pt>
                <c:pt idx="27">
                  <c:v>0.94</c:v>
                </c:pt>
                <c:pt idx="28">
                  <c:v>0.96</c:v>
                </c:pt>
                <c:pt idx="29">
                  <c:v>0.98</c:v>
                </c:pt>
                <c:pt idx="30">
                  <c:v>1</c:v>
                </c:pt>
                <c:pt idx="31">
                  <c:v>1.02</c:v>
                </c:pt>
                <c:pt idx="32">
                  <c:v>1.04</c:v>
                </c:pt>
                <c:pt idx="33">
                  <c:v>1.06</c:v>
                </c:pt>
                <c:pt idx="34">
                  <c:v>1.08</c:v>
                </c:pt>
                <c:pt idx="35">
                  <c:v>1.1000000000000001</c:v>
                </c:pt>
                <c:pt idx="36">
                  <c:v>1.1200000000000001</c:v>
                </c:pt>
                <c:pt idx="37">
                  <c:v>1.1399999999999999</c:v>
                </c:pt>
                <c:pt idx="38">
                  <c:v>1.1599999999999999</c:v>
                </c:pt>
                <c:pt idx="39">
                  <c:v>1.18</c:v>
                </c:pt>
                <c:pt idx="40">
                  <c:v>1.2</c:v>
                </c:pt>
                <c:pt idx="41">
                  <c:v>1.22</c:v>
                </c:pt>
                <c:pt idx="42">
                  <c:v>1.24</c:v>
                </c:pt>
                <c:pt idx="43">
                  <c:v>1.26</c:v>
                </c:pt>
                <c:pt idx="44">
                  <c:v>1.28</c:v>
                </c:pt>
                <c:pt idx="45">
                  <c:v>1.3</c:v>
                </c:pt>
                <c:pt idx="46">
                  <c:v>1.32</c:v>
                </c:pt>
                <c:pt idx="47">
                  <c:v>1.34</c:v>
                </c:pt>
                <c:pt idx="48">
                  <c:v>1.36</c:v>
                </c:pt>
                <c:pt idx="49">
                  <c:v>1.38</c:v>
                </c:pt>
                <c:pt idx="50">
                  <c:v>1.4</c:v>
                </c:pt>
                <c:pt idx="51">
                  <c:v>1.42</c:v>
                </c:pt>
                <c:pt idx="52">
                  <c:v>1.44</c:v>
                </c:pt>
                <c:pt idx="53">
                  <c:v>1.46</c:v>
                </c:pt>
                <c:pt idx="54">
                  <c:v>1.48</c:v>
                </c:pt>
                <c:pt idx="55">
                  <c:v>1.5</c:v>
                </c:pt>
                <c:pt idx="56">
                  <c:v>1.52</c:v>
                </c:pt>
                <c:pt idx="57">
                  <c:v>1.54</c:v>
                </c:pt>
                <c:pt idx="58">
                  <c:v>1.56</c:v>
                </c:pt>
                <c:pt idx="59">
                  <c:v>1.58</c:v>
                </c:pt>
                <c:pt idx="60">
                  <c:v>1.6</c:v>
                </c:pt>
                <c:pt idx="61">
                  <c:v>1.62</c:v>
                </c:pt>
                <c:pt idx="62">
                  <c:v>1.64</c:v>
                </c:pt>
                <c:pt idx="63">
                  <c:v>1.66</c:v>
                </c:pt>
                <c:pt idx="64">
                  <c:v>1.68</c:v>
                </c:pt>
                <c:pt idx="65">
                  <c:v>1.7</c:v>
                </c:pt>
                <c:pt idx="66">
                  <c:v>1.72</c:v>
                </c:pt>
                <c:pt idx="67">
                  <c:v>1.74</c:v>
                </c:pt>
                <c:pt idx="68">
                  <c:v>1.76</c:v>
                </c:pt>
                <c:pt idx="69">
                  <c:v>1.78</c:v>
                </c:pt>
                <c:pt idx="70">
                  <c:v>1.8</c:v>
                </c:pt>
                <c:pt idx="71">
                  <c:v>1.82</c:v>
                </c:pt>
                <c:pt idx="72">
                  <c:v>1.84</c:v>
                </c:pt>
                <c:pt idx="73">
                  <c:v>1.86</c:v>
                </c:pt>
                <c:pt idx="74">
                  <c:v>1.88</c:v>
                </c:pt>
                <c:pt idx="75">
                  <c:v>1.9</c:v>
                </c:pt>
                <c:pt idx="76">
                  <c:v>1.92</c:v>
                </c:pt>
                <c:pt idx="77">
                  <c:v>1.94</c:v>
                </c:pt>
                <c:pt idx="78">
                  <c:v>1.96</c:v>
                </c:pt>
                <c:pt idx="79">
                  <c:v>1.98</c:v>
                </c:pt>
                <c:pt idx="80">
                  <c:v>2</c:v>
                </c:pt>
                <c:pt idx="81">
                  <c:v>2.02</c:v>
                </c:pt>
                <c:pt idx="82">
                  <c:v>2.04</c:v>
                </c:pt>
                <c:pt idx="83">
                  <c:v>2.06</c:v>
                </c:pt>
                <c:pt idx="84">
                  <c:v>2.08</c:v>
                </c:pt>
                <c:pt idx="85">
                  <c:v>2.1</c:v>
                </c:pt>
                <c:pt idx="86">
                  <c:v>2.12</c:v>
                </c:pt>
                <c:pt idx="87">
                  <c:v>2.14</c:v>
                </c:pt>
                <c:pt idx="88">
                  <c:v>2.16</c:v>
                </c:pt>
                <c:pt idx="89">
                  <c:v>2.1800000000000002</c:v>
                </c:pt>
                <c:pt idx="90">
                  <c:v>2.2000000000000002</c:v>
                </c:pt>
                <c:pt idx="91">
                  <c:v>2.2200000000000002</c:v>
                </c:pt>
                <c:pt idx="92">
                  <c:v>2.2400000000000002</c:v>
                </c:pt>
                <c:pt idx="93">
                  <c:v>2.2599999999999998</c:v>
                </c:pt>
                <c:pt idx="94">
                  <c:v>2.2799999999999998</c:v>
                </c:pt>
                <c:pt idx="95">
                  <c:v>2.2999999999999998</c:v>
                </c:pt>
                <c:pt idx="96">
                  <c:v>2.3199999999999998</c:v>
                </c:pt>
                <c:pt idx="97">
                  <c:v>2.34</c:v>
                </c:pt>
                <c:pt idx="98">
                  <c:v>2.36</c:v>
                </c:pt>
                <c:pt idx="99">
                  <c:v>2.38</c:v>
                </c:pt>
                <c:pt idx="100">
                  <c:v>2.4</c:v>
                </c:pt>
                <c:pt idx="101">
                  <c:v>2.42</c:v>
                </c:pt>
                <c:pt idx="102">
                  <c:v>2.44</c:v>
                </c:pt>
                <c:pt idx="103">
                  <c:v>2.46</c:v>
                </c:pt>
                <c:pt idx="104">
                  <c:v>2.48</c:v>
                </c:pt>
                <c:pt idx="105">
                  <c:v>2.5</c:v>
                </c:pt>
                <c:pt idx="106">
                  <c:v>2.52</c:v>
                </c:pt>
                <c:pt idx="107">
                  <c:v>2.54</c:v>
                </c:pt>
                <c:pt idx="108">
                  <c:v>2.56</c:v>
                </c:pt>
                <c:pt idx="109">
                  <c:v>2.58</c:v>
                </c:pt>
                <c:pt idx="110">
                  <c:v>2.6</c:v>
                </c:pt>
                <c:pt idx="111">
                  <c:v>2.62</c:v>
                </c:pt>
                <c:pt idx="112">
                  <c:v>2.64</c:v>
                </c:pt>
                <c:pt idx="113">
                  <c:v>2.66</c:v>
                </c:pt>
                <c:pt idx="114">
                  <c:v>2.68</c:v>
                </c:pt>
                <c:pt idx="115">
                  <c:v>2.7</c:v>
                </c:pt>
                <c:pt idx="116">
                  <c:v>2.72</c:v>
                </c:pt>
                <c:pt idx="117">
                  <c:v>2.74</c:v>
                </c:pt>
                <c:pt idx="118">
                  <c:v>2.76</c:v>
                </c:pt>
                <c:pt idx="119">
                  <c:v>2.78</c:v>
                </c:pt>
                <c:pt idx="120">
                  <c:v>2.8</c:v>
                </c:pt>
                <c:pt idx="121">
                  <c:v>2.82</c:v>
                </c:pt>
                <c:pt idx="122">
                  <c:v>2.84</c:v>
                </c:pt>
                <c:pt idx="123">
                  <c:v>2.86</c:v>
                </c:pt>
                <c:pt idx="124">
                  <c:v>2.88</c:v>
                </c:pt>
                <c:pt idx="125">
                  <c:v>2.9</c:v>
                </c:pt>
                <c:pt idx="126">
                  <c:v>2.92</c:v>
                </c:pt>
                <c:pt idx="127">
                  <c:v>2.94</c:v>
                </c:pt>
                <c:pt idx="128">
                  <c:v>2.96</c:v>
                </c:pt>
                <c:pt idx="129">
                  <c:v>2.98</c:v>
                </c:pt>
                <c:pt idx="130">
                  <c:v>3</c:v>
                </c:pt>
                <c:pt idx="131">
                  <c:v>3.02</c:v>
                </c:pt>
                <c:pt idx="132">
                  <c:v>3.04</c:v>
                </c:pt>
                <c:pt idx="133">
                  <c:v>3.06</c:v>
                </c:pt>
                <c:pt idx="134">
                  <c:v>3.08</c:v>
                </c:pt>
                <c:pt idx="135">
                  <c:v>3.1</c:v>
                </c:pt>
                <c:pt idx="136">
                  <c:v>3.12</c:v>
                </c:pt>
                <c:pt idx="137">
                  <c:v>3.14</c:v>
                </c:pt>
                <c:pt idx="138">
                  <c:v>3.16</c:v>
                </c:pt>
                <c:pt idx="139">
                  <c:v>3.18</c:v>
                </c:pt>
                <c:pt idx="140">
                  <c:v>3.2</c:v>
                </c:pt>
                <c:pt idx="141">
                  <c:v>3.22</c:v>
                </c:pt>
                <c:pt idx="142">
                  <c:v>3.24</c:v>
                </c:pt>
                <c:pt idx="143">
                  <c:v>3.26</c:v>
                </c:pt>
                <c:pt idx="144">
                  <c:v>3.28</c:v>
                </c:pt>
                <c:pt idx="145">
                  <c:v>3.3</c:v>
                </c:pt>
                <c:pt idx="146">
                  <c:v>3.32</c:v>
                </c:pt>
                <c:pt idx="147">
                  <c:v>3.34</c:v>
                </c:pt>
                <c:pt idx="148">
                  <c:v>3.36</c:v>
                </c:pt>
                <c:pt idx="149">
                  <c:v>3.38</c:v>
                </c:pt>
                <c:pt idx="150">
                  <c:v>3.4</c:v>
                </c:pt>
                <c:pt idx="151">
                  <c:v>3.42</c:v>
                </c:pt>
                <c:pt idx="152">
                  <c:v>3.44</c:v>
                </c:pt>
                <c:pt idx="153">
                  <c:v>3.46</c:v>
                </c:pt>
                <c:pt idx="154">
                  <c:v>3.48</c:v>
                </c:pt>
                <c:pt idx="155">
                  <c:v>3.5</c:v>
                </c:pt>
                <c:pt idx="156">
                  <c:v>3.52</c:v>
                </c:pt>
                <c:pt idx="157">
                  <c:v>3.54</c:v>
                </c:pt>
                <c:pt idx="158">
                  <c:v>3.56</c:v>
                </c:pt>
                <c:pt idx="159">
                  <c:v>3.58</c:v>
                </c:pt>
                <c:pt idx="160">
                  <c:v>3.6</c:v>
                </c:pt>
                <c:pt idx="161">
                  <c:v>3.62</c:v>
                </c:pt>
                <c:pt idx="162">
                  <c:v>3.64</c:v>
                </c:pt>
                <c:pt idx="163">
                  <c:v>3.66</c:v>
                </c:pt>
                <c:pt idx="164">
                  <c:v>3.68</c:v>
                </c:pt>
                <c:pt idx="165">
                  <c:v>3.7</c:v>
                </c:pt>
                <c:pt idx="166">
                  <c:v>3.72</c:v>
                </c:pt>
                <c:pt idx="167">
                  <c:v>3.74</c:v>
                </c:pt>
                <c:pt idx="168">
                  <c:v>3.76</c:v>
                </c:pt>
                <c:pt idx="169">
                  <c:v>3.78</c:v>
                </c:pt>
                <c:pt idx="170">
                  <c:v>3.8</c:v>
                </c:pt>
                <c:pt idx="171">
                  <c:v>3.82</c:v>
                </c:pt>
                <c:pt idx="172">
                  <c:v>3.84</c:v>
                </c:pt>
                <c:pt idx="173">
                  <c:v>3.86</c:v>
                </c:pt>
                <c:pt idx="174">
                  <c:v>3.88</c:v>
                </c:pt>
                <c:pt idx="175">
                  <c:v>3.9</c:v>
                </c:pt>
                <c:pt idx="176">
                  <c:v>3.92</c:v>
                </c:pt>
                <c:pt idx="177">
                  <c:v>3.94</c:v>
                </c:pt>
                <c:pt idx="178">
                  <c:v>3.96</c:v>
                </c:pt>
                <c:pt idx="179">
                  <c:v>3.98</c:v>
                </c:pt>
                <c:pt idx="180">
                  <c:v>4</c:v>
                </c:pt>
                <c:pt idx="181">
                  <c:v>4.0199999999999996</c:v>
                </c:pt>
                <c:pt idx="182">
                  <c:v>4.04</c:v>
                </c:pt>
                <c:pt idx="183">
                  <c:v>4.0599999999999996</c:v>
                </c:pt>
                <c:pt idx="184">
                  <c:v>4.08</c:v>
                </c:pt>
                <c:pt idx="185">
                  <c:v>4.0999999999999996</c:v>
                </c:pt>
                <c:pt idx="186">
                  <c:v>4.12</c:v>
                </c:pt>
                <c:pt idx="187">
                  <c:v>4.1399999999999997</c:v>
                </c:pt>
                <c:pt idx="188">
                  <c:v>4.16</c:v>
                </c:pt>
                <c:pt idx="189">
                  <c:v>4.18</c:v>
                </c:pt>
                <c:pt idx="190">
                  <c:v>4.2</c:v>
                </c:pt>
                <c:pt idx="191">
                  <c:v>4.22</c:v>
                </c:pt>
                <c:pt idx="192">
                  <c:v>4.24</c:v>
                </c:pt>
                <c:pt idx="193">
                  <c:v>4.26</c:v>
                </c:pt>
                <c:pt idx="194">
                  <c:v>4.28</c:v>
                </c:pt>
                <c:pt idx="195">
                  <c:v>4.3</c:v>
                </c:pt>
                <c:pt idx="196">
                  <c:v>4.32</c:v>
                </c:pt>
                <c:pt idx="197">
                  <c:v>4.34</c:v>
                </c:pt>
                <c:pt idx="198">
                  <c:v>4.3600000000000003</c:v>
                </c:pt>
                <c:pt idx="199">
                  <c:v>4.38</c:v>
                </c:pt>
                <c:pt idx="200">
                  <c:v>4.4000000000000004</c:v>
                </c:pt>
                <c:pt idx="201">
                  <c:v>4.42</c:v>
                </c:pt>
                <c:pt idx="202">
                  <c:v>4.4400000000000004</c:v>
                </c:pt>
                <c:pt idx="203">
                  <c:v>4.46</c:v>
                </c:pt>
                <c:pt idx="204">
                  <c:v>4.4800000000000004</c:v>
                </c:pt>
                <c:pt idx="205">
                  <c:v>4.5</c:v>
                </c:pt>
                <c:pt idx="206">
                  <c:v>4.5199999999999996</c:v>
                </c:pt>
                <c:pt idx="207">
                  <c:v>4.54</c:v>
                </c:pt>
                <c:pt idx="208">
                  <c:v>4.5599999999999996</c:v>
                </c:pt>
                <c:pt idx="209">
                  <c:v>4.58</c:v>
                </c:pt>
                <c:pt idx="210">
                  <c:v>4.5999999999999996</c:v>
                </c:pt>
                <c:pt idx="211">
                  <c:v>4.62</c:v>
                </c:pt>
                <c:pt idx="212">
                  <c:v>4.6399999999999997</c:v>
                </c:pt>
                <c:pt idx="213">
                  <c:v>4.66</c:v>
                </c:pt>
                <c:pt idx="214">
                  <c:v>4.68</c:v>
                </c:pt>
                <c:pt idx="215">
                  <c:v>4.7</c:v>
                </c:pt>
                <c:pt idx="216">
                  <c:v>4.72</c:v>
                </c:pt>
                <c:pt idx="217">
                  <c:v>4.74</c:v>
                </c:pt>
                <c:pt idx="218">
                  <c:v>4.76</c:v>
                </c:pt>
                <c:pt idx="219">
                  <c:v>4.78</c:v>
                </c:pt>
                <c:pt idx="220">
                  <c:v>4.8</c:v>
                </c:pt>
                <c:pt idx="221">
                  <c:v>4.82</c:v>
                </c:pt>
                <c:pt idx="222">
                  <c:v>4.84</c:v>
                </c:pt>
                <c:pt idx="223">
                  <c:v>4.8600000000000003</c:v>
                </c:pt>
                <c:pt idx="224">
                  <c:v>4.88</c:v>
                </c:pt>
                <c:pt idx="225">
                  <c:v>4.9000000000000004</c:v>
                </c:pt>
                <c:pt idx="226">
                  <c:v>4.92</c:v>
                </c:pt>
                <c:pt idx="227">
                  <c:v>4.9400000000000004</c:v>
                </c:pt>
                <c:pt idx="228">
                  <c:v>4.96</c:v>
                </c:pt>
                <c:pt idx="229">
                  <c:v>4.9800000000000004</c:v>
                </c:pt>
                <c:pt idx="230">
                  <c:v>5</c:v>
                </c:pt>
                <c:pt idx="231">
                  <c:v>5.0199999999999996</c:v>
                </c:pt>
                <c:pt idx="232">
                  <c:v>5.04</c:v>
                </c:pt>
                <c:pt idx="233">
                  <c:v>5.0599999999999996</c:v>
                </c:pt>
                <c:pt idx="234">
                  <c:v>5.08</c:v>
                </c:pt>
                <c:pt idx="235">
                  <c:v>5.0999999999999996</c:v>
                </c:pt>
                <c:pt idx="236">
                  <c:v>5.12</c:v>
                </c:pt>
                <c:pt idx="237">
                  <c:v>5.14</c:v>
                </c:pt>
                <c:pt idx="238">
                  <c:v>5.16</c:v>
                </c:pt>
                <c:pt idx="239">
                  <c:v>5.18</c:v>
                </c:pt>
                <c:pt idx="240">
                  <c:v>5.2</c:v>
                </c:pt>
                <c:pt idx="241">
                  <c:v>5.22</c:v>
                </c:pt>
                <c:pt idx="242">
                  <c:v>5.24</c:v>
                </c:pt>
                <c:pt idx="243">
                  <c:v>5.26</c:v>
                </c:pt>
                <c:pt idx="244">
                  <c:v>5.28</c:v>
                </c:pt>
                <c:pt idx="245">
                  <c:v>5.3</c:v>
                </c:pt>
                <c:pt idx="246">
                  <c:v>5.32</c:v>
                </c:pt>
                <c:pt idx="247">
                  <c:v>5.34</c:v>
                </c:pt>
                <c:pt idx="248">
                  <c:v>5.36</c:v>
                </c:pt>
                <c:pt idx="249">
                  <c:v>5.38</c:v>
                </c:pt>
                <c:pt idx="250">
                  <c:v>5.4</c:v>
                </c:pt>
                <c:pt idx="251">
                  <c:v>5.42</c:v>
                </c:pt>
                <c:pt idx="252">
                  <c:v>5.44</c:v>
                </c:pt>
                <c:pt idx="253">
                  <c:v>5.46</c:v>
                </c:pt>
                <c:pt idx="254">
                  <c:v>5.48</c:v>
                </c:pt>
                <c:pt idx="255">
                  <c:v>5.5</c:v>
                </c:pt>
                <c:pt idx="256">
                  <c:v>5.52</c:v>
                </c:pt>
                <c:pt idx="257">
                  <c:v>5.54</c:v>
                </c:pt>
                <c:pt idx="258">
                  <c:v>5.56</c:v>
                </c:pt>
                <c:pt idx="259">
                  <c:v>5.58</c:v>
                </c:pt>
                <c:pt idx="260">
                  <c:v>5.6</c:v>
                </c:pt>
                <c:pt idx="261">
                  <c:v>5.62</c:v>
                </c:pt>
                <c:pt idx="262">
                  <c:v>5.64</c:v>
                </c:pt>
                <c:pt idx="263">
                  <c:v>5.66</c:v>
                </c:pt>
                <c:pt idx="264">
                  <c:v>5.68</c:v>
                </c:pt>
                <c:pt idx="265">
                  <c:v>5.7</c:v>
                </c:pt>
                <c:pt idx="266">
                  <c:v>5.72</c:v>
                </c:pt>
                <c:pt idx="267">
                  <c:v>5.74</c:v>
                </c:pt>
                <c:pt idx="268">
                  <c:v>5.76</c:v>
                </c:pt>
                <c:pt idx="269">
                  <c:v>5.78</c:v>
                </c:pt>
                <c:pt idx="270">
                  <c:v>5.8</c:v>
                </c:pt>
                <c:pt idx="271">
                  <c:v>5.82</c:v>
                </c:pt>
                <c:pt idx="272">
                  <c:v>5.84</c:v>
                </c:pt>
                <c:pt idx="273">
                  <c:v>5.86</c:v>
                </c:pt>
                <c:pt idx="274">
                  <c:v>5.88</c:v>
                </c:pt>
                <c:pt idx="275">
                  <c:v>5.9</c:v>
                </c:pt>
                <c:pt idx="276">
                  <c:v>5.92</c:v>
                </c:pt>
                <c:pt idx="277">
                  <c:v>5.94</c:v>
                </c:pt>
                <c:pt idx="278">
                  <c:v>5.96</c:v>
                </c:pt>
                <c:pt idx="279">
                  <c:v>5.98</c:v>
                </c:pt>
                <c:pt idx="280">
                  <c:v>6</c:v>
                </c:pt>
                <c:pt idx="281">
                  <c:v>6.02</c:v>
                </c:pt>
                <c:pt idx="282">
                  <c:v>6.04</c:v>
                </c:pt>
                <c:pt idx="283">
                  <c:v>6.06</c:v>
                </c:pt>
                <c:pt idx="284">
                  <c:v>6.08</c:v>
                </c:pt>
                <c:pt idx="285">
                  <c:v>6.1</c:v>
                </c:pt>
                <c:pt idx="286">
                  <c:v>6.12</c:v>
                </c:pt>
                <c:pt idx="287">
                  <c:v>6.14</c:v>
                </c:pt>
                <c:pt idx="288">
                  <c:v>6.16</c:v>
                </c:pt>
                <c:pt idx="289">
                  <c:v>6.18</c:v>
                </c:pt>
                <c:pt idx="290">
                  <c:v>6.2</c:v>
                </c:pt>
                <c:pt idx="291">
                  <c:v>6.22</c:v>
                </c:pt>
                <c:pt idx="292">
                  <c:v>6.24</c:v>
                </c:pt>
                <c:pt idx="293">
                  <c:v>6.26</c:v>
                </c:pt>
                <c:pt idx="294">
                  <c:v>6.28</c:v>
                </c:pt>
                <c:pt idx="295">
                  <c:v>6.3</c:v>
                </c:pt>
                <c:pt idx="296">
                  <c:v>6.32</c:v>
                </c:pt>
                <c:pt idx="297">
                  <c:v>6.34</c:v>
                </c:pt>
                <c:pt idx="298">
                  <c:v>6.36</c:v>
                </c:pt>
                <c:pt idx="299">
                  <c:v>6.38</c:v>
                </c:pt>
                <c:pt idx="300">
                  <c:v>6.4</c:v>
                </c:pt>
                <c:pt idx="301">
                  <c:v>6.42</c:v>
                </c:pt>
                <c:pt idx="302">
                  <c:v>6.44</c:v>
                </c:pt>
                <c:pt idx="303">
                  <c:v>6.46</c:v>
                </c:pt>
                <c:pt idx="304">
                  <c:v>6.48</c:v>
                </c:pt>
                <c:pt idx="305">
                  <c:v>6.5</c:v>
                </c:pt>
                <c:pt idx="306">
                  <c:v>6.52</c:v>
                </c:pt>
                <c:pt idx="307">
                  <c:v>6.54</c:v>
                </c:pt>
                <c:pt idx="308">
                  <c:v>6.56</c:v>
                </c:pt>
                <c:pt idx="309">
                  <c:v>6.58</c:v>
                </c:pt>
                <c:pt idx="310">
                  <c:v>6.6</c:v>
                </c:pt>
                <c:pt idx="311">
                  <c:v>6.62</c:v>
                </c:pt>
                <c:pt idx="312">
                  <c:v>6.64</c:v>
                </c:pt>
                <c:pt idx="313">
                  <c:v>6.66</c:v>
                </c:pt>
                <c:pt idx="314">
                  <c:v>6.68</c:v>
                </c:pt>
                <c:pt idx="315">
                  <c:v>6.7</c:v>
                </c:pt>
                <c:pt idx="316">
                  <c:v>6.72</c:v>
                </c:pt>
                <c:pt idx="317">
                  <c:v>6.74</c:v>
                </c:pt>
                <c:pt idx="318">
                  <c:v>6.76</c:v>
                </c:pt>
                <c:pt idx="319">
                  <c:v>6.78</c:v>
                </c:pt>
                <c:pt idx="320">
                  <c:v>6.8</c:v>
                </c:pt>
                <c:pt idx="321">
                  <c:v>6.82</c:v>
                </c:pt>
                <c:pt idx="322">
                  <c:v>6.84</c:v>
                </c:pt>
                <c:pt idx="323">
                  <c:v>6.86</c:v>
                </c:pt>
                <c:pt idx="324">
                  <c:v>6.88</c:v>
                </c:pt>
                <c:pt idx="325">
                  <c:v>6.9</c:v>
                </c:pt>
                <c:pt idx="326">
                  <c:v>6.92</c:v>
                </c:pt>
                <c:pt idx="327">
                  <c:v>6.94</c:v>
                </c:pt>
                <c:pt idx="328">
                  <c:v>6.96</c:v>
                </c:pt>
                <c:pt idx="329">
                  <c:v>6.98</c:v>
                </c:pt>
                <c:pt idx="330">
                  <c:v>7</c:v>
                </c:pt>
                <c:pt idx="331">
                  <c:v>7.02</c:v>
                </c:pt>
                <c:pt idx="332">
                  <c:v>7.04</c:v>
                </c:pt>
                <c:pt idx="333">
                  <c:v>7.06</c:v>
                </c:pt>
                <c:pt idx="334">
                  <c:v>7.08</c:v>
                </c:pt>
                <c:pt idx="335">
                  <c:v>7.1</c:v>
                </c:pt>
                <c:pt idx="336">
                  <c:v>7.12</c:v>
                </c:pt>
                <c:pt idx="337">
                  <c:v>7.14</c:v>
                </c:pt>
                <c:pt idx="338">
                  <c:v>7.16</c:v>
                </c:pt>
                <c:pt idx="339">
                  <c:v>7.18</c:v>
                </c:pt>
                <c:pt idx="340">
                  <c:v>7.2</c:v>
                </c:pt>
                <c:pt idx="341">
                  <c:v>7.22</c:v>
                </c:pt>
                <c:pt idx="342">
                  <c:v>7.24</c:v>
                </c:pt>
                <c:pt idx="343">
                  <c:v>7.26</c:v>
                </c:pt>
                <c:pt idx="344">
                  <c:v>7.28</c:v>
                </c:pt>
                <c:pt idx="345">
                  <c:v>7.3</c:v>
                </c:pt>
                <c:pt idx="346">
                  <c:v>7.32</c:v>
                </c:pt>
                <c:pt idx="347">
                  <c:v>7.34</c:v>
                </c:pt>
                <c:pt idx="348">
                  <c:v>7.36</c:v>
                </c:pt>
                <c:pt idx="349">
                  <c:v>7.38</c:v>
                </c:pt>
                <c:pt idx="350">
                  <c:v>7.4</c:v>
                </c:pt>
                <c:pt idx="351">
                  <c:v>7.42</c:v>
                </c:pt>
                <c:pt idx="352">
                  <c:v>7.44</c:v>
                </c:pt>
                <c:pt idx="353">
                  <c:v>7.46</c:v>
                </c:pt>
                <c:pt idx="354">
                  <c:v>7.48</c:v>
                </c:pt>
                <c:pt idx="355">
                  <c:v>7.5</c:v>
                </c:pt>
                <c:pt idx="356">
                  <c:v>7.52</c:v>
                </c:pt>
                <c:pt idx="357">
                  <c:v>7.54</c:v>
                </c:pt>
                <c:pt idx="358">
                  <c:v>7.56</c:v>
                </c:pt>
                <c:pt idx="359">
                  <c:v>7.58</c:v>
                </c:pt>
                <c:pt idx="360">
                  <c:v>7.6</c:v>
                </c:pt>
                <c:pt idx="361">
                  <c:v>7.62</c:v>
                </c:pt>
                <c:pt idx="362">
                  <c:v>7.64</c:v>
                </c:pt>
                <c:pt idx="363">
                  <c:v>7.66</c:v>
                </c:pt>
                <c:pt idx="364">
                  <c:v>7.68</c:v>
                </c:pt>
                <c:pt idx="365">
                  <c:v>7.7</c:v>
                </c:pt>
                <c:pt idx="366">
                  <c:v>7.72</c:v>
                </c:pt>
                <c:pt idx="367">
                  <c:v>7.74</c:v>
                </c:pt>
                <c:pt idx="368">
                  <c:v>7.76</c:v>
                </c:pt>
                <c:pt idx="369">
                  <c:v>7.78</c:v>
                </c:pt>
                <c:pt idx="370">
                  <c:v>7.8</c:v>
                </c:pt>
                <c:pt idx="371">
                  <c:v>7.82</c:v>
                </c:pt>
                <c:pt idx="372">
                  <c:v>7.84</c:v>
                </c:pt>
                <c:pt idx="373">
                  <c:v>7.86</c:v>
                </c:pt>
                <c:pt idx="374">
                  <c:v>7.88</c:v>
                </c:pt>
                <c:pt idx="375">
                  <c:v>7.9</c:v>
                </c:pt>
                <c:pt idx="376">
                  <c:v>7.92</c:v>
                </c:pt>
                <c:pt idx="377">
                  <c:v>7.94</c:v>
                </c:pt>
                <c:pt idx="378">
                  <c:v>7.96</c:v>
                </c:pt>
                <c:pt idx="379">
                  <c:v>7.98</c:v>
                </c:pt>
                <c:pt idx="380">
                  <c:v>8</c:v>
                </c:pt>
                <c:pt idx="381">
                  <c:v>8.02</c:v>
                </c:pt>
                <c:pt idx="382">
                  <c:v>8.0399999999999991</c:v>
                </c:pt>
                <c:pt idx="383">
                  <c:v>8.06</c:v>
                </c:pt>
                <c:pt idx="384">
                  <c:v>8.08</c:v>
                </c:pt>
                <c:pt idx="385">
                  <c:v>8.1</c:v>
                </c:pt>
                <c:pt idx="386">
                  <c:v>8.1199999999999992</c:v>
                </c:pt>
                <c:pt idx="387">
                  <c:v>8.14</c:v>
                </c:pt>
                <c:pt idx="388">
                  <c:v>8.16</c:v>
                </c:pt>
                <c:pt idx="389">
                  <c:v>8.18</c:v>
                </c:pt>
                <c:pt idx="390">
                  <c:v>8.1999999999999993</c:v>
                </c:pt>
                <c:pt idx="391">
                  <c:v>8.2200000000000006</c:v>
                </c:pt>
                <c:pt idx="392">
                  <c:v>8.24</c:v>
                </c:pt>
                <c:pt idx="393">
                  <c:v>8.26</c:v>
                </c:pt>
                <c:pt idx="394">
                  <c:v>8.2799999999999994</c:v>
                </c:pt>
                <c:pt idx="395">
                  <c:v>8.3000000000000007</c:v>
                </c:pt>
                <c:pt idx="396">
                  <c:v>8.32</c:v>
                </c:pt>
                <c:pt idx="397">
                  <c:v>8.34</c:v>
                </c:pt>
                <c:pt idx="398">
                  <c:v>8.36</c:v>
                </c:pt>
                <c:pt idx="399">
                  <c:v>8.3800000000000008</c:v>
                </c:pt>
                <c:pt idx="400">
                  <c:v>8.4</c:v>
                </c:pt>
                <c:pt idx="401">
                  <c:v>8.42</c:v>
                </c:pt>
                <c:pt idx="402">
                  <c:v>8.44</c:v>
                </c:pt>
                <c:pt idx="403">
                  <c:v>8.4600000000000009</c:v>
                </c:pt>
                <c:pt idx="404">
                  <c:v>8.48</c:v>
                </c:pt>
                <c:pt idx="405">
                  <c:v>8.5</c:v>
                </c:pt>
                <c:pt idx="406">
                  <c:v>8.52</c:v>
                </c:pt>
                <c:pt idx="407">
                  <c:v>8.5399999999999991</c:v>
                </c:pt>
                <c:pt idx="408">
                  <c:v>8.56</c:v>
                </c:pt>
                <c:pt idx="409">
                  <c:v>8.58</c:v>
                </c:pt>
                <c:pt idx="410">
                  <c:v>8.6</c:v>
                </c:pt>
                <c:pt idx="411">
                  <c:v>8.6199999999999992</c:v>
                </c:pt>
                <c:pt idx="412">
                  <c:v>8.64</c:v>
                </c:pt>
                <c:pt idx="413">
                  <c:v>8.66</c:v>
                </c:pt>
                <c:pt idx="414">
                  <c:v>8.68</c:v>
                </c:pt>
                <c:pt idx="415">
                  <c:v>8.6999999999999993</c:v>
                </c:pt>
                <c:pt idx="416">
                  <c:v>8.7200000000000006</c:v>
                </c:pt>
                <c:pt idx="417">
                  <c:v>8.74</c:v>
                </c:pt>
                <c:pt idx="418">
                  <c:v>8.76</c:v>
                </c:pt>
                <c:pt idx="419">
                  <c:v>8.7799999999999994</c:v>
                </c:pt>
                <c:pt idx="420">
                  <c:v>8.8000000000000007</c:v>
                </c:pt>
                <c:pt idx="421">
                  <c:v>8.82</c:v>
                </c:pt>
                <c:pt idx="422">
                  <c:v>8.84</c:v>
                </c:pt>
                <c:pt idx="423">
                  <c:v>8.86</c:v>
                </c:pt>
                <c:pt idx="424">
                  <c:v>8.8800000000000008</c:v>
                </c:pt>
                <c:pt idx="425">
                  <c:v>8.9</c:v>
                </c:pt>
                <c:pt idx="426">
                  <c:v>8.92</c:v>
                </c:pt>
                <c:pt idx="427">
                  <c:v>8.94</c:v>
                </c:pt>
                <c:pt idx="428">
                  <c:v>8.9600000000000009</c:v>
                </c:pt>
                <c:pt idx="429">
                  <c:v>8.98</c:v>
                </c:pt>
                <c:pt idx="430">
                  <c:v>9</c:v>
                </c:pt>
                <c:pt idx="431">
                  <c:v>9.02</c:v>
                </c:pt>
                <c:pt idx="432">
                  <c:v>9.0399999999999991</c:v>
                </c:pt>
                <c:pt idx="433">
                  <c:v>9.06</c:v>
                </c:pt>
                <c:pt idx="434">
                  <c:v>9.08</c:v>
                </c:pt>
                <c:pt idx="435">
                  <c:v>9.1</c:v>
                </c:pt>
                <c:pt idx="436">
                  <c:v>9.1199999999999992</c:v>
                </c:pt>
                <c:pt idx="437">
                  <c:v>9.14</c:v>
                </c:pt>
                <c:pt idx="438">
                  <c:v>9.16</c:v>
                </c:pt>
                <c:pt idx="439">
                  <c:v>9.18</c:v>
                </c:pt>
                <c:pt idx="440">
                  <c:v>9.1999999999999993</c:v>
                </c:pt>
                <c:pt idx="441">
                  <c:v>9.2200000000000006</c:v>
                </c:pt>
                <c:pt idx="442">
                  <c:v>9.24</c:v>
                </c:pt>
                <c:pt idx="443">
                  <c:v>9.26</c:v>
                </c:pt>
                <c:pt idx="444">
                  <c:v>9.2799999999999994</c:v>
                </c:pt>
                <c:pt idx="445">
                  <c:v>9.3000000000000007</c:v>
                </c:pt>
                <c:pt idx="446">
                  <c:v>9.32</c:v>
                </c:pt>
                <c:pt idx="447">
                  <c:v>9.34</c:v>
                </c:pt>
                <c:pt idx="448">
                  <c:v>9.36</c:v>
                </c:pt>
                <c:pt idx="449">
                  <c:v>9.3800000000000008</c:v>
                </c:pt>
                <c:pt idx="450">
                  <c:v>9.4</c:v>
                </c:pt>
                <c:pt idx="451">
                  <c:v>9.42</c:v>
                </c:pt>
                <c:pt idx="452">
                  <c:v>9.44</c:v>
                </c:pt>
                <c:pt idx="453">
                  <c:v>9.4600000000000009</c:v>
                </c:pt>
                <c:pt idx="454">
                  <c:v>9.48</c:v>
                </c:pt>
                <c:pt idx="455">
                  <c:v>9.5</c:v>
                </c:pt>
                <c:pt idx="456">
                  <c:v>9.52</c:v>
                </c:pt>
                <c:pt idx="457">
                  <c:v>9.5399999999999991</c:v>
                </c:pt>
                <c:pt idx="458">
                  <c:v>9.56</c:v>
                </c:pt>
                <c:pt idx="459">
                  <c:v>9.58</c:v>
                </c:pt>
                <c:pt idx="460">
                  <c:v>9.6</c:v>
                </c:pt>
                <c:pt idx="461">
                  <c:v>9.6199999999999992</c:v>
                </c:pt>
                <c:pt idx="462">
                  <c:v>9.64</c:v>
                </c:pt>
                <c:pt idx="463">
                  <c:v>9.66</c:v>
                </c:pt>
                <c:pt idx="464">
                  <c:v>9.68</c:v>
                </c:pt>
                <c:pt idx="465">
                  <c:v>9.6999999999999993</c:v>
                </c:pt>
                <c:pt idx="466">
                  <c:v>9.7200000000000006</c:v>
                </c:pt>
                <c:pt idx="467">
                  <c:v>9.74</c:v>
                </c:pt>
                <c:pt idx="468">
                  <c:v>9.76</c:v>
                </c:pt>
                <c:pt idx="469">
                  <c:v>9.7799999999999994</c:v>
                </c:pt>
                <c:pt idx="470">
                  <c:v>9.8000000000000007</c:v>
                </c:pt>
                <c:pt idx="471">
                  <c:v>9.82</c:v>
                </c:pt>
                <c:pt idx="472">
                  <c:v>9.84</c:v>
                </c:pt>
                <c:pt idx="473">
                  <c:v>9.86</c:v>
                </c:pt>
                <c:pt idx="474">
                  <c:v>9.8800000000000008</c:v>
                </c:pt>
                <c:pt idx="475">
                  <c:v>9.9</c:v>
                </c:pt>
                <c:pt idx="476">
                  <c:v>9.92</c:v>
                </c:pt>
                <c:pt idx="477">
                  <c:v>9.94</c:v>
                </c:pt>
                <c:pt idx="478">
                  <c:v>9.9600000000000009</c:v>
                </c:pt>
                <c:pt idx="479">
                  <c:v>9.98</c:v>
                </c:pt>
                <c:pt idx="480">
                  <c:v>10</c:v>
                </c:pt>
                <c:pt idx="481">
                  <c:v>10.02</c:v>
                </c:pt>
                <c:pt idx="482">
                  <c:v>10.039999999999999</c:v>
                </c:pt>
                <c:pt idx="483">
                  <c:v>10.06</c:v>
                </c:pt>
                <c:pt idx="484">
                  <c:v>10.08</c:v>
                </c:pt>
                <c:pt idx="485">
                  <c:v>10.1</c:v>
                </c:pt>
                <c:pt idx="486">
                  <c:v>10.119999999999999</c:v>
                </c:pt>
                <c:pt idx="487">
                  <c:v>10.14</c:v>
                </c:pt>
                <c:pt idx="488">
                  <c:v>10.16</c:v>
                </c:pt>
                <c:pt idx="489">
                  <c:v>10.18</c:v>
                </c:pt>
                <c:pt idx="490">
                  <c:v>10.199999999999999</c:v>
                </c:pt>
                <c:pt idx="491">
                  <c:v>10.220000000000001</c:v>
                </c:pt>
                <c:pt idx="492">
                  <c:v>10.24</c:v>
                </c:pt>
                <c:pt idx="493">
                  <c:v>10.26</c:v>
                </c:pt>
                <c:pt idx="494">
                  <c:v>10.28</c:v>
                </c:pt>
                <c:pt idx="495">
                  <c:v>10.3</c:v>
                </c:pt>
                <c:pt idx="496">
                  <c:v>10.32</c:v>
                </c:pt>
                <c:pt idx="497">
                  <c:v>10.34</c:v>
                </c:pt>
                <c:pt idx="498">
                  <c:v>10.36</c:v>
                </c:pt>
                <c:pt idx="499">
                  <c:v>10.38</c:v>
                </c:pt>
                <c:pt idx="500">
                  <c:v>10.4</c:v>
                </c:pt>
                <c:pt idx="501">
                  <c:v>10.42</c:v>
                </c:pt>
                <c:pt idx="502">
                  <c:v>10.44</c:v>
                </c:pt>
                <c:pt idx="503">
                  <c:v>10.46</c:v>
                </c:pt>
                <c:pt idx="504">
                  <c:v>10.48</c:v>
                </c:pt>
                <c:pt idx="505">
                  <c:v>10.5</c:v>
                </c:pt>
                <c:pt idx="506">
                  <c:v>10.52</c:v>
                </c:pt>
                <c:pt idx="507">
                  <c:v>10.54</c:v>
                </c:pt>
                <c:pt idx="508">
                  <c:v>10.56</c:v>
                </c:pt>
                <c:pt idx="509">
                  <c:v>10.58</c:v>
                </c:pt>
                <c:pt idx="510">
                  <c:v>10.6</c:v>
                </c:pt>
                <c:pt idx="511">
                  <c:v>10.62</c:v>
                </c:pt>
                <c:pt idx="512">
                  <c:v>10.64</c:v>
                </c:pt>
                <c:pt idx="513">
                  <c:v>10.66</c:v>
                </c:pt>
                <c:pt idx="514">
                  <c:v>10.68</c:v>
                </c:pt>
                <c:pt idx="515">
                  <c:v>10.7</c:v>
                </c:pt>
                <c:pt idx="516">
                  <c:v>10.72</c:v>
                </c:pt>
                <c:pt idx="517">
                  <c:v>10.74</c:v>
                </c:pt>
                <c:pt idx="518">
                  <c:v>10.76</c:v>
                </c:pt>
                <c:pt idx="519">
                  <c:v>10.78</c:v>
                </c:pt>
                <c:pt idx="520">
                  <c:v>10.8</c:v>
                </c:pt>
                <c:pt idx="521">
                  <c:v>10.82</c:v>
                </c:pt>
                <c:pt idx="522">
                  <c:v>10.84</c:v>
                </c:pt>
                <c:pt idx="523">
                  <c:v>10.86</c:v>
                </c:pt>
                <c:pt idx="524">
                  <c:v>10.88</c:v>
                </c:pt>
                <c:pt idx="525">
                  <c:v>10.9</c:v>
                </c:pt>
                <c:pt idx="526">
                  <c:v>10.92</c:v>
                </c:pt>
                <c:pt idx="527">
                  <c:v>10.94</c:v>
                </c:pt>
                <c:pt idx="528">
                  <c:v>10.96</c:v>
                </c:pt>
                <c:pt idx="529">
                  <c:v>10.98</c:v>
                </c:pt>
                <c:pt idx="530">
                  <c:v>11</c:v>
                </c:pt>
                <c:pt idx="531">
                  <c:v>11.02</c:v>
                </c:pt>
                <c:pt idx="532">
                  <c:v>11.04</c:v>
                </c:pt>
                <c:pt idx="533">
                  <c:v>11.06</c:v>
                </c:pt>
                <c:pt idx="534">
                  <c:v>11.08</c:v>
                </c:pt>
                <c:pt idx="535">
                  <c:v>11.1</c:v>
                </c:pt>
                <c:pt idx="536">
                  <c:v>11.12</c:v>
                </c:pt>
                <c:pt idx="537">
                  <c:v>11.14</c:v>
                </c:pt>
                <c:pt idx="538">
                  <c:v>11.16</c:v>
                </c:pt>
                <c:pt idx="539">
                  <c:v>11.18</c:v>
                </c:pt>
                <c:pt idx="540">
                  <c:v>11.2</c:v>
                </c:pt>
                <c:pt idx="541">
                  <c:v>11.22</c:v>
                </c:pt>
                <c:pt idx="542">
                  <c:v>11.24</c:v>
                </c:pt>
                <c:pt idx="543">
                  <c:v>11.26</c:v>
                </c:pt>
                <c:pt idx="544">
                  <c:v>11.28</c:v>
                </c:pt>
                <c:pt idx="545">
                  <c:v>11.3</c:v>
                </c:pt>
                <c:pt idx="546">
                  <c:v>11.32</c:v>
                </c:pt>
                <c:pt idx="547">
                  <c:v>11.34</c:v>
                </c:pt>
                <c:pt idx="548">
                  <c:v>11.36</c:v>
                </c:pt>
                <c:pt idx="549">
                  <c:v>11.38</c:v>
                </c:pt>
                <c:pt idx="550">
                  <c:v>11.4</c:v>
                </c:pt>
                <c:pt idx="551">
                  <c:v>11.42</c:v>
                </c:pt>
                <c:pt idx="552">
                  <c:v>11.44</c:v>
                </c:pt>
                <c:pt idx="553">
                  <c:v>11.46</c:v>
                </c:pt>
                <c:pt idx="554">
                  <c:v>11.48</c:v>
                </c:pt>
                <c:pt idx="555">
                  <c:v>11.5</c:v>
                </c:pt>
                <c:pt idx="556">
                  <c:v>11.52</c:v>
                </c:pt>
                <c:pt idx="557">
                  <c:v>11.54</c:v>
                </c:pt>
                <c:pt idx="558">
                  <c:v>11.56</c:v>
                </c:pt>
                <c:pt idx="559">
                  <c:v>11.58</c:v>
                </c:pt>
                <c:pt idx="560">
                  <c:v>11.6</c:v>
                </c:pt>
                <c:pt idx="561">
                  <c:v>11.62</c:v>
                </c:pt>
                <c:pt idx="562">
                  <c:v>11.64</c:v>
                </c:pt>
                <c:pt idx="563">
                  <c:v>11.66</c:v>
                </c:pt>
                <c:pt idx="564">
                  <c:v>11.68</c:v>
                </c:pt>
                <c:pt idx="565">
                  <c:v>11.7</c:v>
                </c:pt>
                <c:pt idx="566">
                  <c:v>11.72</c:v>
                </c:pt>
                <c:pt idx="567">
                  <c:v>11.74</c:v>
                </c:pt>
                <c:pt idx="568">
                  <c:v>11.76</c:v>
                </c:pt>
                <c:pt idx="569">
                  <c:v>11.78</c:v>
                </c:pt>
                <c:pt idx="570">
                  <c:v>11.8</c:v>
                </c:pt>
                <c:pt idx="571">
                  <c:v>11.82</c:v>
                </c:pt>
                <c:pt idx="572">
                  <c:v>11.84</c:v>
                </c:pt>
                <c:pt idx="573">
                  <c:v>11.86</c:v>
                </c:pt>
                <c:pt idx="574">
                  <c:v>11.88</c:v>
                </c:pt>
                <c:pt idx="575">
                  <c:v>11.9</c:v>
                </c:pt>
                <c:pt idx="576">
                  <c:v>11.92</c:v>
                </c:pt>
                <c:pt idx="577">
                  <c:v>11.94</c:v>
                </c:pt>
                <c:pt idx="578">
                  <c:v>11.96</c:v>
                </c:pt>
                <c:pt idx="579">
                  <c:v>11.98</c:v>
                </c:pt>
                <c:pt idx="580">
                  <c:v>12</c:v>
                </c:pt>
                <c:pt idx="581">
                  <c:v>12.02</c:v>
                </c:pt>
                <c:pt idx="582">
                  <c:v>12.04</c:v>
                </c:pt>
                <c:pt idx="583">
                  <c:v>12.06</c:v>
                </c:pt>
                <c:pt idx="584">
                  <c:v>12.08</c:v>
                </c:pt>
                <c:pt idx="585">
                  <c:v>12.1</c:v>
                </c:pt>
                <c:pt idx="586">
                  <c:v>12.12</c:v>
                </c:pt>
                <c:pt idx="587">
                  <c:v>12.14</c:v>
                </c:pt>
                <c:pt idx="588">
                  <c:v>12.16</c:v>
                </c:pt>
                <c:pt idx="589">
                  <c:v>12.18</c:v>
                </c:pt>
                <c:pt idx="590">
                  <c:v>12.2</c:v>
                </c:pt>
                <c:pt idx="591">
                  <c:v>12.22</c:v>
                </c:pt>
                <c:pt idx="592">
                  <c:v>12.24</c:v>
                </c:pt>
                <c:pt idx="593">
                  <c:v>12.26</c:v>
                </c:pt>
                <c:pt idx="594">
                  <c:v>12.28</c:v>
                </c:pt>
                <c:pt idx="595">
                  <c:v>12.3</c:v>
                </c:pt>
                <c:pt idx="596">
                  <c:v>12.32</c:v>
                </c:pt>
                <c:pt idx="597">
                  <c:v>12.34</c:v>
                </c:pt>
                <c:pt idx="598">
                  <c:v>12.36</c:v>
                </c:pt>
                <c:pt idx="599">
                  <c:v>12.38</c:v>
                </c:pt>
                <c:pt idx="600">
                  <c:v>12.4</c:v>
                </c:pt>
                <c:pt idx="601">
                  <c:v>12.42</c:v>
                </c:pt>
                <c:pt idx="602">
                  <c:v>12.44</c:v>
                </c:pt>
                <c:pt idx="603">
                  <c:v>12.46</c:v>
                </c:pt>
                <c:pt idx="604">
                  <c:v>12.48</c:v>
                </c:pt>
                <c:pt idx="605">
                  <c:v>12.5</c:v>
                </c:pt>
                <c:pt idx="606">
                  <c:v>12.52</c:v>
                </c:pt>
                <c:pt idx="607">
                  <c:v>12.54</c:v>
                </c:pt>
                <c:pt idx="608">
                  <c:v>12.56</c:v>
                </c:pt>
                <c:pt idx="609">
                  <c:v>12.58</c:v>
                </c:pt>
                <c:pt idx="610">
                  <c:v>12.6</c:v>
                </c:pt>
                <c:pt idx="611">
                  <c:v>12.62</c:v>
                </c:pt>
                <c:pt idx="612">
                  <c:v>12.64</c:v>
                </c:pt>
                <c:pt idx="613">
                  <c:v>12.66</c:v>
                </c:pt>
                <c:pt idx="614">
                  <c:v>12.68</c:v>
                </c:pt>
                <c:pt idx="615">
                  <c:v>12.7</c:v>
                </c:pt>
                <c:pt idx="616">
                  <c:v>12.72</c:v>
                </c:pt>
                <c:pt idx="617">
                  <c:v>12.74</c:v>
                </c:pt>
                <c:pt idx="618">
                  <c:v>12.76</c:v>
                </c:pt>
                <c:pt idx="619">
                  <c:v>12.78</c:v>
                </c:pt>
                <c:pt idx="620">
                  <c:v>12.8</c:v>
                </c:pt>
                <c:pt idx="621">
                  <c:v>12.82</c:v>
                </c:pt>
                <c:pt idx="622">
                  <c:v>12.84</c:v>
                </c:pt>
                <c:pt idx="623">
                  <c:v>12.86</c:v>
                </c:pt>
                <c:pt idx="624">
                  <c:v>12.88</c:v>
                </c:pt>
                <c:pt idx="625">
                  <c:v>12.9</c:v>
                </c:pt>
                <c:pt idx="626">
                  <c:v>12.92</c:v>
                </c:pt>
                <c:pt idx="627">
                  <c:v>12.94</c:v>
                </c:pt>
                <c:pt idx="628">
                  <c:v>12.96</c:v>
                </c:pt>
                <c:pt idx="629">
                  <c:v>12.98</c:v>
                </c:pt>
                <c:pt idx="630">
                  <c:v>13</c:v>
                </c:pt>
                <c:pt idx="631">
                  <c:v>13.02</c:v>
                </c:pt>
                <c:pt idx="632">
                  <c:v>13.04</c:v>
                </c:pt>
                <c:pt idx="633">
                  <c:v>13.06</c:v>
                </c:pt>
                <c:pt idx="634">
                  <c:v>13.08</c:v>
                </c:pt>
                <c:pt idx="635">
                  <c:v>13.1</c:v>
                </c:pt>
                <c:pt idx="636">
                  <c:v>13.12</c:v>
                </c:pt>
                <c:pt idx="637">
                  <c:v>13.14</c:v>
                </c:pt>
                <c:pt idx="638">
                  <c:v>13.16</c:v>
                </c:pt>
                <c:pt idx="639">
                  <c:v>13.18</c:v>
                </c:pt>
                <c:pt idx="640">
                  <c:v>13.2</c:v>
                </c:pt>
                <c:pt idx="641">
                  <c:v>13.22</c:v>
                </c:pt>
                <c:pt idx="642">
                  <c:v>13.24</c:v>
                </c:pt>
                <c:pt idx="643">
                  <c:v>13.26</c:v>
                </c:pt>
                <c:pt idx="644">
                  <c:v>13.28</c:v>
                </c:pt>
                <c:pt idx="645">
                  <c:v>13.3</c:v>
                </c:pt>
                <c:pt idx="646">
                  <c:v>13.32</c:v>
                </c:pt>
                <c:pt idx="647">
                  <c:v>13.34</c:v>
                </c:pt>
                <c:pt idx="648">
                  <c:v>13.36</c:v>
                </c:pt>
                <c:pt idx="649">
                  <c:v>13.38</c:v>
                </c:pt>
                <c:pt idx="650">
                  <c:v>13.4</c:v>
                </c:pt>
                <c:pt idx="651">
                  <c:v>13.42</c:v>
                </c:pt>
                <c:pt idx="652">
                  <c:v>13.44</c:v>
                </c:pt>
                <c:pt idx="653">
                  <c:v>13.46</c:v>
                </c:pt>
                <c:pt idx="654">
                  <c:v>13.48</c:v>
                </c:pt>
                <c:pt idx="655">
                  <c:v>13.5</c:v>
                </c:pt>
                <c:pt idx="656">
                  <c:v>13.52</c:v>
                </c:pt>
                <c:pt idx="657">
                  <c:v>13.54</c:v>
                </c:pt>
                <c:pt idx="658">
                  <c:v>13.56</c:v>
                </c:pt>
                <c:pt idx="659">
                  <c:v>13.58</c:v>
                </c:pt>
                <c:pt idx="660">
                  <c:v>13.6</c:v>
                </c:pt>
                <c:pt idx="661">
                  <c:v>13.62</c:v>
                </c:pt>
                <c:pt idx="662">
                  <c:v>13.64</c:v>
                </c:pt>
                <c:pt idx="663">
                  <c:v>13.66</c:v>
                </c:pt>
                <c:pt idx="664">
                  <c:v>13.68</c:v>
                </c:pt>
                <c:pt idx="665">
                  <c:v>13.7</c:v>
                </c:pt>
                <c:pt idx="666">
                  <c:v>13.72</c:v>
                </c:pt>
                <c:pt idx="667">
                  <c:v>13.74</c:v>
                </c:pt>
                <c:pt idx="668">
                  <c:v>13.76</c:v>
                </c:pt>
                <c:pt idx="669">
                  <c:v>13.78</c:v>
                </c:pt>
                <c:pt idx="670">
                  <c:v>13.8</c:v>
                </c:pt>
                <c:pt idx="671">
                  <c:v>13.82</c:v>
                </c:pt>
                <c:pt idx="672">
                  <c:v>13.84</c:v>
                </c:pt>
                <c:pt idx="673">
                  <c:v>13.86</c:v>
                </c:pt>
                <c:pt idx="674">
                  <c:v>13.88</c:v>
                </c:pt>
                <c:pt idx="675">
                  <c:v>13.9</c:v>
                </c:pt>
                <c:pt idx="676">
                  <c:v>13.92</c:v>
                </c:pt>
                <c:pt idx="677">
                  <c:v>13.94</c:v>
                </c:pt>
                <c:pt idx="678">
                  <c:v>13.96</c:v>
                </c:pt>
                <c:pt idx="679">
                  <c:v>13.98</c:v>
                </c:pt>
                <c:pt idx="680">
                  <c:v>14</c:v>
                </c:pt>
                <c:pt idx="681">
                  <c:v>14.02</c:v>
                </c:pt>
                <c:pt idx="682">
                  <c:v>14.04</c:v>
                </c:pt>
                <c:pt idx="683">
                  <c:v>14.06</c:v>
                </c:pt>
                <c:pt idx="684">
                  <c:v>14.08</c:v>
                </c:pt>
                <c:pt idx="685">
                  <c:v>14.1</c:v>
                </c:pt>
                <c:pt idx="686">
                  <c:v>14.12</c:v>
                </c:pt>
                <c:pt idx="687">
                  <c:v>14.14</c:v>
                </c:pt>
                <c:pt idx="688">
                  <c:v>14.16</c:v>
                </c:pt>
                <c:pt idx="689">
                  <c:v>14.18</c:v>
                </c:pt>
                <c:pt idx="690">
                  <c:v>14.2</c:v>
                </c:pt>
                <c:pt idx="691">
                  <c:v>14.22</c:v>
                </c:pt>
                <c:pt idx="692">
                  <c:v>14.24</c:v>
                </c:pt>
                <c:pt idx="693">
                  <c:v>14.26</c:v>
                </c:pt>
                <c:pt idx="694">
                  <c:v>14.28</c:v>
                </c:pt>
                <c:pt idx="695">
                  <c:v>14.3</c:v>
                </c:pt>
                <c:pt idx="696">
                  <c:v>14.32</c:v>
                </c:pt>
                <c:pt idx="697">
                  <c:v>14.34</c:v>
                </c:pt>
                <c:pt idx="698">
                  <c:v>14.36</c:v>
                </c:pt>
                <c:pt idx="699">
                  <c:v>14.38</c:v>
                </c:pt>
                <c:pt idx="700">
                  <c:v>14.4</c:v>
                </c:pt>
                <c:pt idx="701">
                  <c:v>14.42</c:v>
                </c:pt>
                <c:pt idx="702">
                  <c:v>14.44</c:v>
                </c:pt>
                <c:pt idx="703">
                  <c:v>14.46</c:v>
                </c:pt>
                <c:pt idx="704">
                  <c:v>14.48</c:v>
                </c:pt>
                <c:pt idx="705">
                  <c:v>14.5</c:v>
                </c:pt>
                <c:pt idx="706">
                  <c:v>14.52</c:v>
                </c:pt>
                <c:pt idx="707">
                  <c:v>14.54</c:v>
                </c:pt>
                <c:pt idx="708">
                  <c:v>14.56</c:v>
                </c:pt>
                <c:pt idx="709">
                  <c:v>14.58</c:v>
                </c:pt>
                <c:pt idx="710">
                  <c:v>14.6</c:v>
                </c:pt>
                <c:pt idx="711">
                  <c:v>14.62</c:v>
                </c:pt>
                <c:pt idx="712">
                  <c:v>14.64</c:v>
                </c:pt>
                <c:pt idx="713">
                  <c:v>14.66</c:v>
                </c:pt>
                <c:pt idx="714">
                  <c:v>14.68</c:v>
                </c:pt>
                <c:pt idx="715">
                  <c:v>14.7</c:v>
                </c:pt>
                <c:pt idx="716">
                  <c:v>14.72</c:v>
                </c:pt>
                <c:pt idx="717">
                  <c:v>14.74</c:v>
                </c:pt>
                <c:pt idx="718">
                  <c:v>14.76</c:v>
                </c:pt>
                <c:pt idx="719">
                  <c:v>14.78</c:v>
                </c:pt>
                <c:pt idx="720">
                  <c:v>14.8</c:v>
                </c:pt>
                <c:pt idx="721">
                  <c:v>14.82</c:v>
                </c:pt>
                <c:pt idx="722">
                  <c:v>14.84</c:v>
                </c:pt>
                <c:pt idx="723">
                  <c:v>14.86</c:v>
                </c:pt>
                <c:pt idx="724">
                  <c:v>14.88</c:v>
                </c:pt>
                <c:pt idx="725">
                  <c:v>14.9</c:v>
                </c:pt>
                <c:pt idx="726">
                  <c:v>14.92</c:v>
                </c:pt>
                <c:pt idx="727">
                  <c:v>14.94</c:v>
                </c:pt>
                <c:pt idx="728">
                  <c:v>14.96</c:v>
                </c:pt>
                <c:pt idx="729">
                  <c:v>14.98</c:v>
                </c:pt>
                <c:pt idx="730">
                  <c:v>15</c:v>
                </c:pt>
                <c:pt idx="731">
                  <c:v>15.02</c:v>
                </c:pt>
                <c:pt idx="732">
                  <c:v>15.04</c:v>
                </c:pt>
                <c:pt idx="733">
                  <c:v>15.06</c:v>
                </c:pt>
                <c:pt idx="734">
                  <c:v>15.08</c:v>
                </c:pt>
                <c:pt idx="735">
                  <c:v>15.1</c:v>
                </c:pt>
                <c:pt idx="736">
                  <c:v>15.12</c:v>
                </c:pt>
                <c:pt idx="737">
                  <c:v>15.14</c:v>
                </c:pt>
                <c:pt idx="738">
                  <c:v>15.16</c:v>
                </c:pt>
                <c:pt idx="739">
                  <c:v>15.18</c:v>
                </c:pt>
                <c:pt idx="740">
                  <c:v>15.2</c:v>
                </c:pt>
                <c:pt idx="741">
                  <c:v>15.22</c:v>
                </c:pt>
                <c:pt idx="742">
                  <c:v>15.24</c:v>
                </c:pt>
                <c:pt idx="743">
                  <c:v>15.26</c:v>
                </c:pt>
                <c:pt idx="744">
                  <c:v>15.28</c:v>
                </c:pt>
                <c:pt idx="745">
                  <c:v>15.3</c:v>
                </c:pt>
                <c:pt idx="746">
                  <c:v>15.32</c:v>
                </c:pt>
                <c:pt idx="747">
                  <c:v>15.34</c:v>
                </c:pt>
                <c:pt idx="748">
                  <c:v>15.36</c:v>
                </c:pt>
                <c:pt idx="749">
                  <c:v>15.38</c:v>
                </c:pt>
                <c:pt idx="750">
                  <c:v>15.4</c:v>
                </c:pt>
                <c:pt idx="751">
                  <c:v>15.42</c:v>
                </c:pt>
                <c:pt idx="752">
                  <c:v>15.44</c:v>
                </c:pt>
                <c:pt idx="753">
                  <c:v>15.46</c:v>
                </c:pt>
                <c:pt idx="754">
                  <c:v>15.48</c:v>
                </c:pt>
                <c:pt idx="755">
                  <c:v>15.5</c:v>
                </c:pt>
                <c:pt idx="756">
                  <c:v>15.52</c:v>
                </c:pt>
                <c:pt idx="757">
                  <c:v>15.54</c:v>
                </c:pt>
                <c:pt idx="758">
                  <c:v>15.56</c:v>
                </c:pt>
                <c:pt idx="759">
                  <c:v>15.58</c:v>
                </c:pt>
                <c:pt idx="760">
                  <c:v>15.6</c:v>
                </c:pt>
                <c:pt idx="761">
                  <c:v>15.62</c:v>
                </c:pt>
                <c:pt idx="762">
                  <c:v>15.64</c:v>
                </c:pt>
                <c:pt idx="763">
                  <c:v>15.66</c:v>
                </c:pt>
                <c:pt idx="764">
                  <c:v>15.68</c:v>
                </c:pt>
                <c:pt idx="765">
                  <c:v>15.7</c:v>
                </c:pt>
                <c:pt idx="766">
                  <c:v>15.72</c:v>
                </c:pt>
                <c:pt idx="767">
                  <c:v>15.74</c:v>
                </c:pt>
                <c:pt idx="768">
                  <c:v>15.76</c:v>
                </c:pt>
                <c:pt idx="769">
                  <c:v>15.78</c:v>
                </c:pt>
                <c:pt idx="770">
                  <c:v>15.8</c:v>
                </c:pt>
                <c:pt idx="771">
                  <c:v>15.82</c:v>
                </c:pt>
                <c:pt idx="772">
                  <c:v>15.84</c:v>
                </c:pt>
                <c:pt idx="773">
                  <c:v>15.86</c:v>
                </c:pt>
                <c:pt idx="774">
                  <c:v>15.88</c:v>
                </c:pt>
                <c:pt idx="775">
                  <c:v>15.9</c:v>
                </c:pt>
                <c:pt idx="776">
                  <c:v>15.92</c:v>
                </c:pt>
                <c:pt idx="777">
                  <c:v>15.94</c:v>
                </c:pt>
                <c:pt idx="778">
                  <c:v>15.96</c:v>
                </c:pt>
                <c:pt idx="779">
                  <c:v>15.98</c:v>
                </c:pt>
                <c:pt idx="780">
                  <c:v>16</c:v>
                </c:pt>
                <c:pt idx="781">
                  <c:v>16.02</c:v>
                </c:pt>
                <c:pt idx="782">
                  <c:v>16.04</c:v>
                </c:pt>
                <c:pt idx="783">
                  <c:v>16.059999999999999</c:v>
                </c:pt>
                <c:pt idx="784">
                  <c:v>16.079999999999998</c:v>
                </c:pt>
                <c:pt idx="785">
                  <c:v>16.100000000000001</c:v>
                </c:pt>
                <c:pt idx="786">
                  <c:v>16.12</c:v>
                </c:pt>
                <c:pt idx="787">
                  <c:v>16.14</c:v>
                </c:pt>
                <c:pt idx="788">
                  <c:v>16.16</c:v>
                </c:pt>
                <c:pt idx="789">
                  <c:v>16.18</c:v>
                </c:pt>
                <c:pt idx="790">
                  <c:v>16.2</c:v>
                </c:pt>
                <c:pt idx="791">
                  <c:v>16.22</c:v>
                </c:pt>
                <c:pt idx="792">
                  <c:v>16.239999999999998</c:v>
                </c:pt>
                <c:pt idx="793">
                  <c:v>16.260000000000002</c:v>
                </c:pt>
                <c:pt idx="794">
                  <c:v>16.28</c:v>
                </c:pt>
                <c:pt idx="795">
                  <c:v>16.3</c:v>
                </c:pt>
                <c:pt idx="796">
                  <c:v>16.32</c:v>
                </c:pt>
                <c:pt idx="797">
                  <c:v>16.34</c:v>
                </c:pt>
                <c:pt idx="798">
                  <c:v>16.36</c:v>
                </c:pt>
                <c:pt idx="799">
                  <c:v>16.38</c:v>
                </c:pt>
                <c:pt idx="800">
                  <c:v>16.399999999999999</c:v>
                </c:pt>
                <c:pt idx="801">
                  <c:v>16.420000000000002</c:v>
                </c:pt>
                <c:pt idx="802">
                  <c:v>16.440000000000001</c:v>
                </c:pt>
                <c:pt idx="803">
                  <c:v>16.46</c:v>
                </c:pt>
                <c:pt idx="804">
                  <c:v>16.48</c:v>
                </c:pt>
                <c:pt idx="805">
                  <c:v>16.5</c:v>
                </c:pt>
                <c:pt idx="806">
                  <c:v>16.52</c:v>
                </c:pt>
                <c:pt idx="807">
                  <c:v>16.54</c:v>
                </c:pt>
                <c:pt idx="808">
                  <c:v>16.559999999999999</c:v>
                </c:pt>
                <c:pt idx="809">
                  <c:v>16.579999999999998</c:v>
                </c:pt>
                <c:pt idx="810">
                  <c:v>16.600000000000001</c:v>
                </c:pt>
                <c:pt idx="811">
                  <c:v>16.62</c:v>
                </c:pt>
                <c:pt idx="812">
                  <c:v>16.64</c:v>
                </c:pt>
                <c:pt idx="813">
                  <c:v>16.66</c:v>
                </c:pt>
                <c:pt idx="814">
                  <c:v>16.68</c:v>
                </c:pt>
                <c:pt idx="815">
                  <c:v>16.7</c:v>
                </c:pt>
                <c:pt idx="816">
                  <c:v>16.72</c:v>
                </c:pt>
                <c:pt idx="817">
                  <c:v>16.739999999999998</c:v>
                </c:pt>
                <c:pt idx="818">
                  <c:v>16.760000000000002</c:v>
                </c:pt>
                <c:pt idx="819">
                  <c:v>16.78</c:v>
                </c:pt>
                <c:pt idx="820">
                  <c:v>16.8</c:v>
                </c:pt>
                <c:pt idx="821">
                  <c:v>16.82</c:v>
                </c:pt>
                <c:pt idx="822">
                  <c:v>16.84</c:v>
                </c:pt>
                <c:pt idx="823">
                  <c:v>16.86</c:v>
                </c:pt>
                <c:pt idx="824">
                  <c:v>16.88</c:v>
                </c:pt>
                <c:pt idx="825">
                  <c:v>16.899999999999999</c:v>
                </c:pt>
                <c:pt idx="826">
                  <c:v>16.920000000000002</c:v>
                </c:pt>
                <c:pt idx="827">
                  <c:v>16.940000000000001</c:v>
                </c:pt>
                <c:pt idx="828">
                  <c:v>16.96</c:v>
                </c:pt>
                <c:pt idx="829">
                  <c:v>16.98</c:v>
                </c:pt>
                <c:pt idx="830">
                  <c:v>17</c:v>
                </c:pt>
                <c:pt idx="831">
                  <c:v>17.02</c:v>
                </c:pt>
                <c:pt idx="832">
                  <c:v>17.04</c:v>
                </c:pt>
                <c:pt idx="833">
                  <c:v>17.059999999999999</c:v>
                </c:pt>
                <c:pt idx="834">
                  <c:v>17.079999999999998</c:v>
                </c:pt>
                <c:pt idx="835">
                  <c:v>17.100000000000001</c:v>
                </c:pt>
                <c:pt idx="836">
                  <c:v>17.12</c:v>
                </c:pt>
                <c:pt idx="837">
                  <c:v>17.14</c:v>
                </c:pt>
                <c:pt idx="838">
                  <c:v>17.16</c:v>
                </c:pt>
                <c:pt idx="839">
                  <c:v>17.18</c:v>
                </c:pt>
                <c:pt idx="840">
                  <c:v>17.2</c:v>
                </c:pt>
                <c:pt idx="841">
                  <c:v>17.22</c:v>
                </c:pt>
                <c:pt idx="842">
                  <c:v>17.239999999999998</c:v>
                </c:pt>
                <c:pt idx="843">
                  <c:v>17.260000000000002</c:v>
                </c:pt>
                <c:pt idx="844">
                  <c:v>17.28</c:v>
                </c:pt>
                <c:pt idx="845">
                  <c:v>17.3</c:v>
                </c:pt>
                <c:pt idx="846">
                  <c:v>17.32</c:v>
                </c:pt>
                <c:pt idx="847">
                  <c:v>17.34</c:v>
                </c:pt>
                <c:pt idx="848">
                  <c:v>17.36</c:v>
                </c:pt>
                <c:pt idx="849">
                  <c:v>17.38</c:v>
                </c:pt>
                <c:pt idx="850">
                  <c:v>17.399999999999999</c:v>
                </c:pt>
                <c:pt idx="851">
                  <c:v>17.420000000000002</c:v>
                </c:pt>
                <c:pt idx="852">
                  <c:v>17.440000000000001</c:v>
                </c:pt>
                <c:pt idx="853">
                  <c:v>17.46</c:v>
                </c:pt>
                <c:pt idx="854">
                  <c:v>17.48</c:v>
                </c:pt>
                <c:pt idx="855">
                  <c:v>17.5</c:v>
                </c:pt>
                <c:pt idx="856">
                  <c:v>17.52</c:v>
                </c:pt>
                <c:pt idx="857">
                  <c:v>17.54</c:v>
                </c:pt>
                <c:pt idx="858">
                  <c:v>17.559999999999999</c:v>
                </c:pt>
                <c:pt idx="859">
                  <c:v>17.579999999999998</c:v>
                </c:pt>
                <c:pt idx="860">
                  <c:v>17.600000000000001</c:v>
                </c:pt>
                <c:pt idx="861">
                  <c:v>17.62</c:v>
                </c:pt>
                <c:pt idx="862">
                  <c:v>17.64</c:v>
                </c:pt>
                <c:pt idx="863">
                  <c:v>17.66</c:v>
                </c:pt>
                <c:pt idx="864">
                  <c:v>17.68</c:v>
                </c:pt>
                <c:pt idx="865">
                  <c:v>17.7</c:v>
                </c:pt>
                <c:pt idx="866">
                  <c:v>17.72</c:v>
                </c:pt>
                <c:pt idx="867">
                  <c:v>17.739999999999998</c:v>
                </c:pt>
                <c:pt idx="868">
                  <c:v>17.760000000000002</c:v>
                </c:pt>
                <c:pt idx="869">
                  <c:v>17.78</c:v>
                </c:pt>
                <c:pt idx="870">
                  <c:v>17.8</c:v>
                </c:pt>
                <c:pt idx="871">
                  <c:v>17.82</c:v>
                </c:pt>
                <c:pt idx="872">
                  <c:v>17.84</c:v>
                </c:pt>
                <c:pt idx="873">
                  <c:v>17.86</c:v>
                </c:pt>
                <c:pt idx="874">
                  <c:v>17.88</c:v>
                </c:pt>
                <c:pt idx="875">
                  <c:v>17.899999999999999</c:v>
                </c:pt>
                <c:pt idx="876">
                  <c:v>17.920000000000002</c:v>
                </c:pt>
                <c:pt idx="877">
                  <c:v>17.940000000000001</c:v>
                </c:pt>
                <c:pt idx="878">
                  <c:v>17.96</c:v>
                </c:pt>
                <c:pt idx="879">
                  <c:v>17.98</c:v>
                </c:pt>
                <c:pt idx="880">
                  <c:v>18</c:v>
                </c:pt>
                <c:pt idx="881">
                  <c:v>18.02</c:v>
                </c:pt>
                <c:pt idx="882">
                  <c:v>18.04</c:v>
                </c:pt>
                <c:pt idx="883">
                  <c:v>18.059999999999999</c:v>
                </c:pt>
                <c:pt idx="884">
                  <c:v>18.079999999999998</c:v>
                </c:pt>
                <c:pt idx="885">
                  <c:v>18.100000000000001</c:v>
                </c:pt>
                <c:pt idx="886">
                  <c:v>18.12</c:v>
                </c:pt>
                <c:pt idx="887">
                  <c:v>18.14</c:v>
                </c:pt>
                <c:pt idx="888">
                  <c:v>18.16</c:v>
                </c:pt>
                <c:pt idx="889">
                  <c:v>18.18</c:v>
                </c:pt>
                <c:pt idx="890">
                  <c:v>18.2</c:v>
                </c:pt>
                <c:pt idx="891">
                  <c:v>18.22</c:v>
                </c:pt>
                <c:pt idx="892">
                  <c:v>18.239999999999998</c:v>
                </c:pt>
                <c:pt idx="893">
                  <c:v>18.260000000000002</c:v>
                </c:pt>
                <c:pt idx="894">
                  <c:v>18.28</c:v>
                </c:pt>
                <c:pt idx="895">
                  <c:v>18.3</c:v>
                </c:pt>
                <c:pt idx="896">
                  <c:v>18.32</c:v>
                </c:pt>
                <c:pt idx="897">
                  <c:v>18.34</c:v>
                </c:pt>
                <c:pt idx="898">
                  <c:v>18.36</c:v>
                </c:pt>
                <c:pt idx="899">
                  <c:v>18.38</c:v>
                </c:pt>
                <c:pt idx="900">
                  <c:v>18.399999999999999</c:v>
                </c:pt>
                <c:pt idx="901">
                  <c:v>18.420000000000002</c:v>
                </c:pt>
                <c:pt idx="902">
                  <c:v>18.440000000000001</c:v>
                </c:pt>
                <c:pt idx="903">
                  <c:v>18.46</c:v>
                </c:pt>
                <c:pt idx="904">
                  <c:v>18.48</c:v>
                </c:pt>
                <c:pt idx="905">
                  <c:v>18.5</c:v>
                </c:pt>
                <c:pt idx="906">
                  <c:v>18.52</c:v>
                </c:pt>
                <c:pt idx="907">
                  <c:v>18.54</c:v>
                </c:pt>
                <c:pt idx="908">
                  <c:v>18.559999999999999</c:v>
                </c:pt>
                <c:pt idx="909">
                  <c:v>18.579999999999998</c:v>
                </c:pt>
                <c:pt idx="910">
                  <c:v>18.600000000000001</c:v>
                </c:pt>
                <c:pt idx="911">
                  <c:v>18.62</c:v>
                </c:pt>
                <c:pt idx="912">
                  <c:v>18.64</c:v>
                </c:pt>
                <c:pt idx="913">
                  <c:v>18.66</c:v>
                </c:pt>
                <c:pt idx="914">
                  <c:v>18.68</c:v>
                </c:pt>
                <c:pt idx="915">
                  <c:v>18.7</c:v>
                </c:pt>
                <c:pt idx="916">
                  <c:v>18.72</c:v>
                </c:pt>
                <c:pt idx="917">
                  <c:v>18.739999999999998</c:v>
                </c:pt>
                <c:pt idx="918">
                  <c:v>18.760000000000002</c:v>
                </c:pt>
                <c:pt idx="919">
                  <c:v>18.78</c:v>
                </c:pt>
                <c:pt idx="920">
                  <c:v>18.8</c:v>
                </c:pt>
                <c:pt idx="921">
                  <c:v>18.82</c:v>
                </c:pt>
                <c:pt idx="922">
                  <c:v>18.84</c:v>
                </c:pt>
                <c:pt idx="923">
                  <c:v>18.86</c:v>
                </c:pt>
                <c:pt idx="924">
                  <c:v>18.88</c:v>
                </c:pt>
                <c:pt idx="925">
                  <c:v>18.899999999999999</c:v>
                </c:pt>
                <c:pt idx="926">
                  <c:v>18.920000000000002</c:v>
                </c:pt>
                <c:pt idx="927">
                  <c:v>18.940000000000001</c:v>
                </c:pt>
                <c:pt idx="928">
                  <c:v>18.96</c:v>
                </c:pt>
                <c:pt idx="929">
                  <c:v>18.98</c:v>
                </c:pt>
                <c:pt idx="930">
                  <c:v>19</c:v>
                </c:pt>
                <c:pt idx="931">
                  <c:v>19.02</c:v>
                </c:pt>
                <c:pt idx="932">
                  <c:v>19.04</c:v>
                </c:pt>
                <c:pt idx="933">
                  <c:v>19.059999999999999</c:v>
                </c:pt>
                <c:pt idx="934">
                  <c:v>19.079999999999998</c:v>
                </c:pt>
                <c:pt idx="935">
                  <c:v>19.100000000000001</c:v>
                </c:pt>
                <c:pt idx="936">
                  <c:v>19.12</c:v>
                </c:pt>
                <c:pt idx="937">
                  <c:v>19.14</c:v>
                </c:pt>
                <c:pt idx="938">
                  <c:v>19.16</c:v>
                </c:pt>
                <c:pt idx="939">
                  <c:v>19.18</c:v>
                </c:pt>
                <c:pt idx="940">
                  <c:v>19.2</c:v>
                </c:pt>
                <c:pt idx="941">
                  <c:v>19.22</c:v>
                </c:pt>
                <c:pt idx="942">
                  <c:v>19.239999999999998</c:v>
                </c:pt>
                <c:pt idx="943">
                  <c:v>19.260000000000002</c:v>
                </c:pt>
                <c:pt idx="944">
                  <c:v>19.28</c:v>
                </c:pt>
                <c:pt idx="945">
                  <c:v>19.3</c:v>
                </c:pt>
                <c:pt idx="946">
                  <c:v>19.32</c:v>
                </c:pt>
                <c:pt idx="947">
                  <c:v>19.34</c:v>
                </c:pt>
                <c:pt idx="948">
                  <c:v>19.36</c:v>
                </c:pt>
                <c:pt idx="949">
                  <c:v>19.38</c:v>
                </c:pt>
                <c:pt idx="950">
                  <c:v>19.399999999999999</c:v>
                </c:pt>
                <c:pt idx="951">
                  <c:v>19.420000000000002</c:v>
                </c:pt>
                <c:pt idx="952">
                  <c:v>19.440000000000001</c:v>
                </c:pt>
                <c:pt idx="953">
                  <c:v>19.46</c:v>
                </c:pt>
                <c:pt idx="954">
                  <c:v>19.48</c:v>
                </c:pt>
                <c:pt idx="955">
                  <c:v>19.5</c:v>
                </c:pt>
                <c:pt idx="956">
                  <c:v>19.52</c:v>
                </c:pt>
                <c:pt idx="957">
                  <c:v>19.54</c:v>
                </c:pt>
                <c:pt idx="958">
                  <c:v>19.559999999999999</c:v>
                </c:pt>
                <c:pt idx="959">
                  <c:v>19.579999999999998</c:v>
                </c:pt>
                <c:pt idx="960">
                  <c:v>19.600000000000001</c:v>
                </c:pt>
                <c:pt idx="961">
                  <c:v>19.62</c:v>
                </c:pt>
                <c:pt idx="962">
                  <c:v>19.64</c:v>
                </c:pt>
                <c:pt idx="963">
                  <c:v>19.66</c:v>
                </c:pt>
                <c:pt idx="964">
                  <c:v>19.68</c:v>
                </c:pt>
                <c:pt idx="965">
                  <c:v>19.7</c:v>
                </c:pt>
                <c:pt idx="966">
                  <c:v>19.72</c:v>
                </c:pt>
                <c:pt idx="967">
                  <c:v>19.739999999999998</c:v>
                </c:pt>
                <c:pt idx="968">
                  <c:v>19.760000000000002</c:v>
                </c:pt>
                <c:pt idx="969">
                  <c:v>19.78</c:v>
                </c:pt>
                <c:pt idx="970">
                  <c:v>19.8</c:v>
                </c:pt>
                <c:pt idx="971">
                  <c:v>19.82</c:v>
                </c:pt>
                <c:pt idx="972">
                  <c:v>19.84</c:v>
                </c:pt>
                <c:pt idx="973">
                  <c:v>19.86</c:v>
                </c:pt>
                <c:pt idx="974">
                  <c:v>19.88</c:v>
                </c:pt>
                <c:pt idx="975">
                  <c:v>19.899999999999999</c:v>
                </c:pt>
                <c:pt idx="976">
                  <c:v>19.920000000000002</c:v>
                </c:pt>
                <c:pt idx="977">
                  <c:v>19.940000000000001</c:v>
                </c:pt>
                <c:pt idx="978">
                  <c:v>19.96</c:v>
                </c:pt>
                <c:pt idx="979">
                  <c:v>19.98</c:v>
                </c:pt>
                <c:pt idx="980">
                  <c:v>20</c:v>
                </c:pt>
                <c:pt idx="981">
                  <c:v>20.02</c:v>
                </c:pt>
                <c:pt idx="982">
                  <c:v>20.04</c:v>
                </c:pt>
                <c:pt idx="983">
                  <c:v>20.059999999999999</c:v>
                </c:pt>
                <c:pt idx="984">
                  <c:v>20.079999999999998</c:v>
                </c:pt>
                <c:pt idx="985">
                  <c:v>20.100000000000001</c:v>
                </c:pt>
                <c:pt idx="986">
                  <c:v>20.12</c:v>
                </c:pt>
                <c:pt idx="987">
                  <c:v>20.14</c:v>
                </c:pt>
                <c:pt idx="988">
                  <c:v>20.16</c:v>
                </c:pt>
                <c:pt idx="989">
                  <c:v>20.18</c:v>
                </c:pt>
                <c:pt idx="990">
                  <c:v>20.2</c:v>
                </c:pt>
                <c:pt idx="991">
                  <c:v>20.22</c:v>
                </c:pt>
                <c:pt idx="992">
                  <c:v>20.239999999999998</c:v>
                </c:pt>
                <c:pt idx="993">
                  <c:v>20.260000000000002</c:v>
                </c:pt>
                <c:pt idx="994">
                  <c:v>20.28</c:v>
                </c:pt>
                <c:pt idx="995">
                  <c:v>20.3</c:v>
                </c:pt>
                <c:pt idx="996">
                  <c:v>20.32</c:v>
                </c:pt>
                <c:pt idx="997">
                  <c:v>20.34</c:v>
                </c:pt>
                <c:pt idx="998">
                  <c:v>20.36</c:v>
                </c:pt>
                <c:pt idx="999">
                  <c:v>20.38</c:v>
                </c:pt>
                <c:pt idx="1000">
                  <c:v>20.399999999999999</c:v>
                </c:pt>
                <c:pt idx="1001">
                  <c:v>20.420000000000002</c:v>
                </c:pt>
                <c:pt idx="1002">
                  <c:v>20.440000000000001</c:v>
                </c:pt>
                <c:pt idx="1003">
                  <c:v>20.46</c:v>
                </c:pt>
                <c:pt idx="1004">
                  <c:v>20.48</c:v>
                </c:pt>
                <c:pt idx="1005">
                  <c:v>20.5</c:v>
                </c:pt>
                <c:pt idx="1006">
                  <c:v>20.52</c:v>
                </c:pt>
                <c:pt idx="1007">
                  <c:v>20.54</c:v>
                </c:pt>
                <c:pt idx="1008">
                  <c:v>20.56</c:v>
                </c:pt>
                <c:pt idx="1009">
                  <c:v>20.58</c:v>
                </c:pt>
                <c:pt idx="1010">
                  <c:v>20.6</c:v>
                </c:pt>
                <c:pt idx="1011">
                  <c:v>20.62</c:v>
                </c:pt>
                <c:pt idx="1012">
                  <c:v>20.64</c:v>
                </c:pt>
                <c:pt idx="1013">
                  <c:v>20.66</c:v>
                </c:pt>
                <c:pt idx="1014">
                  <c:v>20.68</c:v>
                </c:pt>
                <c:pt idx="1015">
                  <c:v>20.7</c:v>
                </c:pt>
                <c:pt idx="1016">
                  <c:v>20.72</c:v>
                </c:pt>
                <c:pt idx="1017">
                  <c:v>20.74</c:v>
                </c:pt>
                <c:pt idx="1018">
                  <c:v>20.76</c:v>
                </c:pt>
                <c:pt idx="1019">
                  <c:v>20.78</c:v>
                </c:pt>
                <c:pt idx="1020">
                  <c:v>20.8</c:v>
                </c:pt>
                <c:pt idx="1021">
                  <c:v>20.82</c:v>
                </c:pt>
                <c:pt idx="1022">
                  <c:v>20.84</c:v>
                </c:pt>
                <c:pt idx="1023">
                  <c:v>20.86</c:v>
                </c:pt>
                <c:pt idx="1024">
                  <c:v>20.88</c:v>
                </c:pt>
                <c:pt idx="1025">
                  <c:v>20.9</c:v>
                </c:pt>
                <c:pt idx="1026">
                  <c:v>20.92</c:v>
                </c:pt>
                <c:pt idx="1027">
                  <c:v>20.94</c:v>
                </c:pt>
                <c:pt idx="1028">
                  <c:v>20.96</c:v>
                </c:pt>
                <c:pt idx="1029">
                  <c:v>20.98</c:v>
                </c:pt>
                <c:pt idx="1030">
                  <c:v>21</c:v>
                </c:pt>
                <c:pt idx="1031">
                  <c:v>21.02</c:v>
                </c:pt>
                <c:pt idx="1032">
                  <c:v>21.04</c:v>
                </c:pt>
                <c:pt idx="1033">
                  <c:v>21.06</c:v>
                </c:pt>
                <c:pt idx="1034">
                  <c:v>21.08</c:v>
                </c:pt>
                <c:pt idx="1035">
                  <c:v>21.1</c:v>
                </c:pt>
                <c:pt idx="1036">
                  <c:v>21.12</c:v>
                </c:pt>
                <c:pt idx="1037">
                  <c:v>21.14</c:v>
                </c:pt>
                <c:pt idx="1038">
                  <c:v>21.16</c:v>
                </c:pt>
                <c:pt idx="1039">
                  <c:v>21.18</c:v>
                </c:pt>
                <c:pt idx="1040">
                  <c:v>21.2</c:v>
                </c:pt>
                <c:pt idx="1041">
                  <c:v>21.22</c:v>
                </c:pt>
                <c:pt idx="1042">
                  <c:v>21.24</c:v>
                </c:pt>
                <c:pt idx="1043">
                  <c:v>21.26</c:v>
                </c:pt>
                <c:pt idx="1044">
                  <c:v>21.28</c:v>
                </c:pt>
                <c:pt idx="1045">
                  <c:v>21.3</c:v>
                </c:pt>
                <c:pt idx="1046">
                  <c:v>21.32</c:v>
                </c:pt>
                <c:pt idx="1047">
                  <c:v>21.34</c:v>
                </c:pt>
                <c:pt idx="1048">
                  <c:v>21.36</c:v>
                </c:pt>
                <c:pt idx="1049">
                  <c:v>21.38</c:v>
                </c:pt>
                <c:pt idx="1050">
                  <c:v>21.4</c:v>
                </c:pt>
                <c:pt idx="1051">
                  <c:v>21.42</c:v>
                </c:pt>
                <c:pt idx="1052">
                  <c:v>21.44</c:v>
                </c:pt>
                <c:pt idx="1053">
                  <c:v>21.46</c:v>
                </c:pt>
                <c:pt idx="1054">
                  <c:v>21.48</c:v>
                </c:pt>
                <c:pt idx="1055">
                  <c:v>21.5</c:v>
                </c:pt>
                <c:pt idx="1056">
                  <c:v>21.52</c:v>
                </c:pt>
                <c:pt idx="1057">
                  <c:v>21.54</c:v>
                </c:pt>
                <c:pt idx="1058">
                  <c:v>21.56</c:v>
                </c:pt>
                <c:pt idx="1059">
                  <c:v>21.58</c:v>
                </c:pt>
                <c:pt idx="1060">
                  <c:v>21.6</c:v>
                </c:pt>
                <c:pt idx="1061">
                  <c:v>21.62</c:v>
                </c:pt>
                <c:pt idx="1062">
                  <c:v>21.64</c:v>
                </c:pt>
                <c:pt idx="1063">
                  <c:v>21.66</c:v>
                </c:pt>
                <c:pt idx="1064">
                  <c:v>21.68</c:v>
                </c:pt>
                <c:pt idx="1065">
                  <c:v>21.7</c:v>
                </c:pt>
                <c:pt idx="1066">
                  <c:v>21.72</c:v>
                </c:pt>
                <c:pt idx="1067">
                  <c:v>21.74</c:v>
                </c:pt>
                <c:pt idx="1068">
                  <c:v>21.76</c:v>
                </c:pt>
                <c:pt idx="1069">
                  <c:v>21.78</c:v>
                </c:pt>
                <c:pt idx="1070">
                  <c:v>21.8</c:v>
                </c:pt>
                <c:pt idx="1071">
                  <c:v>21.82</c:v>
                </c:pt>
                <c:pt idx="1072">
                  <c:v>21.84</c:v>
                </c:pt>
                <c:pt idx="1073">
                  <c:v>21.86</c:v>
                </c:pt>
                <c:pt idx="1074">
                  <c:v>21.88</c:v>
                </c:pt>
                <c:pt idx="1075">
                  <c:v>21.9</c:v>
                </c:pt>
                <c:pt idx="1076">
                  <c:v>21.92</c:v>
                </c:pt>
                <c:pt idx="1077">
                  <c:v>21.94</c:v>
                </c:pt>
                <c:pt idx="1078">
                  <c:v>21.96</c:v>
                </c:pt>
                <c:pt idx="1079">
                  <c:v>21.98</c:v>
                </c:pt>
                <c:pt idx="1080">
                  <c:v>22</c:v>
                </c:pt>
                <c:pt idx="1081">
                  <c:v>22.02</c:v>
                </c:pt>
                <c:pt idx="1082">
                  <c:v>22.04</c:v>
                </c:pt>
                <c:pt idx="1083">
                  <c:v>22.06</c:v>
                </c:pt>
                <c:pt idx="1084">
                  <c:v>22.08</c:v>
                </c:pt>
                <c:pt idx="1085">
                  <c:v>22.1</c:v>
                </c:pt>
                <c:pt idx="1086">
                  <c:v>22.12</c:v>
                </c:pt>
                <c:pt idx="1087">
                  <c:v>22.14</c:v>
                </c:pt>
                <c:pt idx="1088">
                  <c:v>22.16</c:v>
                </c:pt>
                <c:pt idx="1089">
                  <c:v>22.18</c:v>
                </c:pt>
                <c:pt idx="1090">
                  <c:v>22.2</c:v>
                </c:pt>
                <c:pt idx="1091">
                  <c:v>22.22</c:v>
                </c:pt>
                <c:pt idx="1092">
                  <c:v>22.24</c:v>
                </c:pt>
                <c:pt idx="1093">
                  <c:v>22.26</c:v>
                </c:pt>
                <c:pt idx="1094">
                  <c:v>22.28</c:v>
                </c:pt>
                <c:pt idx="1095">
                  <c:v>22.3</c:v>
                </c:pt>
                <c:pt idx="1096">
                  <c:v>22.32</c:v>
                </c:pt>
                <c:pt idx="1097">
                  <c:v>22.34</c:v>
                </c:pt>
                <c:pt idx="1098">
                  <c:v>22.36</c:v>
                </c:pt>
                <c:pt idx="1099">
                  <c:v>22.38</c:v>
                </c:pt>
                <c:pt idx="1100">
                  <c:v>22.4</c:v>
                </c:pt>
                <c:pt idx="1101">
                  <c:v>22.42</c:v>
                </c:pt>
                <c:pt idx="1102">
                  <c:v>22.44</c:v>
                </c:pt>
                <c:pt idx="1103">
                  <c:v>22.46</c:v>
                </c:pt>
                <c:pt idx="1104">
                  <c:v>22.48</c:v>
                </c:pt>
                <c:pt idx="1105">
                  <c:v>22.5</c:v>
                </c:pt>
                <c:pt idx="1106">
                  <c:v>22.52</c:v>
                </c:pt>
                <c:pt idx="1107">
                  <c:v>22.54</c:v>
                </c:pt>
                <c:pt idx="1108">
                  <c:v>22.56</c:v>
                </c:pt>
                <c:pt idx="1109">
                  <c:v>22.58</c:v>
                </c:pt>
                <c:pt idx="1110">
                  <c:v>22.6</c:v>
                </c:pt>
                <c:pt idx="1111">
                  <c:v>22.62</c:v>
                </c:pt>
                <c:pt idx="1112">
                  <c:v>22.64</c:v>
                </c:pt>
                <c:pt idx="1113">
                  <c:v>22.66</c:v>
                </c:pt>
                <c:pt idx="1114">
                  <c:v>22.68</c:v>
                </c:pt>
                <c:pt idx="1115">
                  <c:v>22.7</c:v>
                </c:pt>
                <c:pt idx="1116">
                  <c:v>22.72</c:v>
                </c:pt>
                <c:pt idx="1117">
                  <c:v>22.74</c:v>
                </c:pt>
                <c:pt idx="1118">
                  <c:v>22.76</c:v>
                </c:pt>
                <c:pt idx="1119">
                  <c:v>22.78</c:v>
                </c:pt>
                <c:pt idx="1120">
                  <c:v>22.8</c:v>
                </c:pt>
                <c:pt idx="1121">
                  <c:v>22.82</c:v>
                </c:pt>
                <c:pt idx="1122">
                  <c:v>22.84</c:v>
                </c:pt>
                <c:pt idx="1123">
                  <c:v>22.86</c:v>
                </c:pt>
                <c:pt idx="1124">
                  <c:v>22.88</c:v>
                </c:pt>
                <c:pt idx="1125">
                  <c:v>22.9</c:v>
                </c:pt>
                <c:pt idx="1126">
                  <c:v>22.92</c:v>
                </c:pt>
                <c:pt idx="1127">
                  <c:v>22.94</c:v>
                </c:pt>
                <c:pt idx="1128">
                  <c:v>22.96</c:v>
                </c:pt>
                <c:pt idx="1129">
                  <c:v>22.98</c:v>
                </c:pt>
                <c:pt idx="1130">
                  <c:v>23</c:v>
                </c:pt>
                <c:pt idx="1131">
                  <c:v>23.02</c:v>
                </c:pt>
                <c:pt idx="1132">
                  <c:v>23.04</c:v>
                </c:pt>
                <c:pt idx="1133">
                  <c:v>23.06</c:v>
                </c:pt>
                <c:pt idx="1134">
                  <c:v>23.08</c:v>
                </c:pt>
                <c:pt idx="1135">
                  <c:v>23.1</c:v>
                </c:pt>
                <c:pt idx="1136">
                  <c:v>23.12</c:v>
                </c:pt>
                <c:pt idx="1137">
                  <c:v>23.14</c:v>
                </c:pt>
                <c:pt idx="1138">
                  <c:v>23.16</c:v>
                </c:pt>
                <c:pt idx="1139">
                  <c:v>23.18</c:v>
                </c:pt>
                <c:pt idx="1140">
                  <c:v>23.2</c:v>
                </c:pt>
                <c:pt idx="1141">
                  <c:v>23.22</c:v>
                </c:pt>
                <c:pt idx="1142">
                  <c:v>23.24</c:v>
                </c:pt>
                <c:pt idx="1143">
                  <c:v>23.26</c:v>
                </c:pt>
                <c:pt idx="1144">
                  <c:v>23.28</c:v>
                </c:pt>
                <c:pt idx="1145">
                  <c:v>23.3</c:v>
                </c:pt>
                <c:pt idx="1146">
                  <c:v>23.32</c:v>
                </c:pt>
                <c:pt idx="1147">
                  <c:v>23.34</c:v>
                </c:pt>
                <c:pt idx="1148">
                  <c:v>23.36</c:v>
                </c:pt>
                <c:pt idx="1149">
                  <c:v>23.38</c:v>
                </c:pt>
                <c:pt idx="1150">
                  <c:v>23.4</c:v>
                </c:pt>
                <c:pt idx="1151">
                  <c:v>23.42</c:v>
                </c:pt>
                <c:pt idx="1152">
                  <c:v>23.44</c:v>
                </c:pt>
                <c:pt idx="1153">
                  <c:v>23.46</c:v>
                </c:pt>
                <c:pt idx="1154">
                  <c:v>23.48</c:v>
                </c:pt>
                <c:pt idx="1155">
                  <c:v>23.5</c:v>
                </c:pt>
                <c:pt idx="1156">
                  <c:v>23.52</c:v>
                </c:pt>
                <c:pt idx="1157">
                  <c:v>23.54</c:v>
                </c:pt>
                <c:pt idx="1158">
                  <c:v>23.56</c:v>
                </c:pt>
                <c:pt idx="1159">
                  <c:v>23.58</c:v>
                </c:pt>
                <c:pt idx="1160">
                  <c:v>23.6</c:v>
                </c:pt>
                <c:pt idx="1161">
                  <c:v>23.62</c:v>
                </c:pt>
                <c:pt idx="1162">
                  <c:v>23.64</c:v>
                </c:pt>
                <c:pt idx="1163">
                  <c:v>23.66</c:v>
                </c:pt>
                <c:pt idx="1164">
                  <c:v>23.68</c:v>
                </c:pt>
                <c:pt idx="1165">
                  <c:v>23.7</c:v>
                </c:pt>
                <c:pt idx="1166">
                  <c:v>23.72</c:v>
                </c:pt>
                <c:pt idx="1167">
                  <c:v>23.74</c:v>
                </c:pt>
                <c:pt idx="1168">
                  <c:v>23.76</c:v>
                </c:pt>
                <c:pt idx="1169">
                  <c:v>23.78</c:v>
                </c:pt>
                <c:pt idx="1170">
                  <c:v>23.8</c:v>
                </c:pt>
                <c:pt idx="1171">
                  <c:v>23.82</c:v>
                </c:pt>
                <c:pt idx="1172">
                  <c:v>23.84</c:v>
                </c:pt>
                <c:pt idx="1173">
                  <c:v>23.86</c:v>
                </c:pt>
                <c:pt idx="1174">
                  <c:v>23.88</c:v>
                </c:pt>
                <c:pt idx="1175">
                  <c:v>23.9</c:v>
                </c:pt>
                <c:pt idx="1176">
                  <c:v>23.92</c:v>
                </c:pt>
                <c:pt idx="1177">
                  <c:v>23.94</c:v>
                </c:pt>
                <c:pt idx="1178">
                  <c:v>23.96</c:v>
                </c:pt>
                <c:pt idx="1179">
                  <c:v>23.98</c:v>
                </c:pt>
                <c:pt idx="1180">
                  <c:v>24</c:v>
                </c:pt>
                <c:pt idx="1181">
                  <c:v>24.02</c:v>
                </c:pt>
                <c:pt idx="1182">
                  <c:v>24.04</c:v>
                </c:pt>
                <c:pt idx="1183">
                  <c:v>24.06</c:v>
                </c:pt>
                <c:pt idx="1184">
                  <c:v>24.08</c:v>
                </c:pt>
                <c:pt idx="1185">
                  <c:v>24.1</c:v>
                </c:pt>
                <c:pt idx="1186">
                  <c:v>24.12</c:v>
                </c:pt>
                <c:pt idx="1187">
                  <c:v>24.14</c:v>
                </c:pt>
                <c:pt idx="1188">
                  <c:v>24.16</c:v>
                </c:pt>
                <c:pt idx="1189">
                  <c:v>24.18</c:v>
                </c:pt>
                <c:pt idx="1190">
                  <c:v>24.2</c:v>
                </c:pt>
                <c:pt idx="1191">
                  <c:v>24.22</c:v>
                </c:pt>
                <c:pt idx="1192">
                  <c:v>24.24</c:v>
                </c:pt>
                <c:pt idx="1193">
                  <c:v>24.26</c:v>
                </c:pt>
                <c:pt idx="1194">
                  <c:v>24.28</c:v>
                </c:pt>
                <c:pt idx="1195">
                  <c:v>24.3</c:v>
                </c:pt>
                <c:pt idx="1196">
                  <c:v>24.32</c:v>
                </c:pt>
                <c:pt idx="1197">
                  <c:v>24.34</c:v>
                </c:pt>
                <c:pt idx="1198">
                  <c:v>24.36</c:v>
                </c:pt>
                <c:pt idx="1199">
                  <c:v>24.38</c:v>
                </c:pt>
                <c:pt idx="1200">
                  <c:v>24.4</c:v>
                </c:pt>
                <c:pt idx="1201">
                  <c:v>24.42</c:v>
                </c:pt>
                <c:pt idx="1202">
                  <c:v>24.44</c:v>
                </c:pt>
                <c:pt idx="1203">
                  <c:v>24.46</c:v>
                </c:pt>
                <c:pt idx="1204">
                  <c:v>24.48</c:v>
                </c:pt>
                <c:pt idx="1205">
                  <c:v>24.5</c:v>
                </c:pt>
                <c:pt idx="1206">
                  <c:v>24.52</c:v>
                </c:pt>
                <c:pt idx="1207">
                  <c:v>24.54</c:v>
                </c:pt>
                <c:pt idx="1208">
                  <c:v>24.56</c:v>
                </c:pt>
                <c:pt idx="1209">
                  <c:v>24.58</c:v>
                </c:pt>
                <c:pt idx="1210">
                  <c:v>24.6</c:v>
                </c:pt>
                <c:pt idx="1211">
                  <c:v>24.62</c:v>
                </c:pt>
                <c:pt idx="1212">
                  <c:v>24.64</c:v>
                </c:pt>
                <c:pt idx="1213">
                  <c:v>24.66</c:v>
                </c:pt>
                <c:pt idx="1214">
                  <c:v>24.68</c:v>
                </c:pt>
                <c:pt idx="1215">
                  <c:v>24.7</c:v>
                </c:pt>
                <c:pt idx="1216">
                  <c:v>24.72</c:v>
                </c:pt>
                <c:pt idx="1217">
                  <c:v>24.74</c:v>
                </c:pt>
                <c:pt idx="1218">
                  <c:v>24.76</c:v>
                </c:pt>
                <c:pt idx="1219">
                  <c:v>24.78</c:v>
                </c:pt>
                <c:pt idx="1220">
                  <c:v>24.8</c:v>
                </c:pt>
                <c:pt idx="1221">
                  <c:v>24.82</c:v>
                </c:pt>
                <c:pt idx="1222">
                  <c:v>24.84</c:v>
                </c:pt>
                <c:pt idx="1223">
                  <c:v>24.86</c:v>
                </c:pt>
                <c:pt idx="1224">
                  <c:v>24.88</c:v>
                </c:pt>
                <c:pt idx="1225">
                  <c:v>24.9</c:v>
                </c:pt>
                <c:pt idx="1226">
                  <c:v>24.92</c:v>
                </c:pt>
                <c:pt idx="1227">
                  <c:v>24.94</c:v>
                </c:pt>
                <c:pt idx="1228">
                  <c:v>24.96</c:v>
                </c:pt>
                <c:pt idx="1229">
                  <c:v>24.98</c:v>
                </c:pt>
                <c:pt idx="1230">
                  <c:v>25</c:v>
                </c:pt>
                <c:pt idx="1231">
                  <c:v>25.02</c:v>
                </c:pt>
                <c:pt idx="1232">
                  <c:v>25.04</c:v>
                </c:pt>
                <c:pt idx="1233">
                  <c:v>25.06</c:v>
                </c:pt>
                <c:pt idx="1234">
                  <c:v>25.08</c:v>
                </c:pt>
                <c:pt idx="1235">
                  <c:v>25.1</c:v>
                </c:pt>
                <c:pt idx="1236">
                  <c:v>25.12</c:v>
                </c:pt>
                <c:pt idx="1237">
                  <c:v>25.14</c:v>
                </c:pt>
                <c:pt idx="1238">
                  <c:v>25.16</c:v>
                </c:pt>
                <c:pt idx="1239">
                  <c:v>25.18</c:v>
                </c:pt>
                <c:pt idx="1240">
                  <c:v>25.2</c:v>
                </c:pt>
                <c:pt idx="1241">
                  <c:v>25.22</c:v>
                </c:pt>
                <c:pt idx="1242">
                  <c:v>25.24</c:v>
                </c:pt>
                <c:pt idx="1243">
                  <c:v>25.26</c:v>
                </c:pt>
                <c:pt idx="1244">
                  <c:v>25.28</c:v>
                </c:pt>
                <c:pt idx="1245">
                  <c:v>25.3</c:v>
                </c:pt>
                <c:pt idx="1246">
                  <c:v>25.32</c:v>
                </c:pt>
                <c:pt idx="1247">
                  <c:v>25.34</c:v>
                </c:pt>
                <c:pt idx="1248">
                  <c:v>25.36</c:v>
                </c:pt>
                <c:pt idx="1249">
                  <c:v>25.38</c:v>
                </c:pt>
                <c:pt idx="1250">
                  <c:v>25.4</c:v>
                </c:pt>
                <c:pt idx="1251">
                  <c:v>25.42</c:v>
                </c:pt>
                <c:pt idx="1252">
                  <c:v>25.44</c:v>
                </c:pt>
                <c:pt idx="1253">
                  <c:v>25.46</c:v>
                </c:pt>
                <c:pt idx="1254">
                  <c:v>25.48</c:v>
                </c:pt>
                <c:pt idx="1255">
                  <c:v>25.5</c:v>
                </c:pt>
                <c:pt idx="1256">
                  <c:v>25.52</c:v>
                </c:pt>
                <c:pt idx="1257">
                  <c:v>25.54</c:v>
                </c:pt>
                <c:pt idx="1258">
                  <c:v>25.56</c:v>
                </c:pt>
                <c:pt idx="1259">
                  <c:v>25.58</c:v>
                </c:pt>
                <c:pt idx="1260">
                  <c:v>25.6</c:v>
                </c:pt>
                <c:pt idx="1261">
                  <c:v>25.62</c:v>
                </c:pt>
                <c:pt idx="1262">
                  <c:v>25.64</c:v>
                </c:pt>
                <c:pt idx="1263">
                  <c:v>25.66</c:v>
                </c:pt>
                <c:pt idx="1264">
                  <c:v>25.68</c:v>
                </c:pt>
                <c:pt idx="1265">
                  <c:v>25.7</c:v>
                </c:pt>
                <c:pt idx="1266">
                  <c:v>25.72</c:v>
                </c:pt>
                <c:pt idx="1267">
                  <c:v>25.74</c:v>
                </c:pt>
                <c:pt idx="1268">
                  <c:v>25.76</c:v>
                </c:pt>
                <c:pt idx="1269">
                  <c:v>25.78</c:v>
                </c:pt>
                <c:pt idx="1270">
                  <c:v>25.8</c:v>
                </c:pt>
                <c:pt idx="1271">
                  <c:v>25.82</c:v>
                </c:pt>
                <c:pt idx="1272">
                  <c:v>25.84</c:v>
                </c:pt>
                <c:pt idx="1273">
                  <c:v>25.86</c:v>
                </c:pt>
                <c:pt idx="1274">
                  <c:v>25.88</c:v>
                </c:pt>
                <c:pt idx="1275">
                  <c:v>25.9</c:v>
                </c:pt>
                <c:pt idx="1276">
                  <c:v>25.92</c:v>
                </c:pt>
                <c:pt idx="1277">
                  <c:v>25.94</c:v>
                </c:pt>
                <c:pt idx="1278">
                  <c:v>25.96</c:v>
                </c:pt>
                <c:pt idx="1279">
                  <c:v>25.98</c:v>
                </c:pt>
                <c:pt idx="1280">
                  <c:v>26</c:v>
                </c:pt>
                <c:pt idx="1281">
                  <c:v>26.02</c:v>
                </c:pt>
                <c:pt idx="1282">
                  <c:v>26.04</c:v>
                </c:pt>
                <c:pt idx="1283">
                  <c:v>26.06</c:v>
                </c:pt>
                <c:pt idx="1284">
                  <c:v>26.08</c:v>
                </c:pt>
                <c:pt idx="1285">
                  <c:v>26.1</c:v>
                </c:pt>
                <c:pt idx="1286">
                  <c:v>26.12</c:v>
                </c:pt>
                <c:pt idx="1287">
                  <c:v>26.14</c:v>
                </c:pt>
                <c:pt idx="1288">
                  <c:v>26.16</c:v>
                </c:pt>
                <c:pt idx="1289">
                  <c:v>26.18</c:v>
                </c:pt>
                <c:pt idx="1290">
                  <c:v>26.2</c:v>
                </c:pt>
                <c:pt idx="1291">
                  <c:v>26.22</c:v>
                </c:pt>
                <c:pt idx="1292">
                  <c:v>26.24</c:v>
                </c:pt>
                <c:pt idx="1293">
                  <c:v>26.26</c:v>
                </c:pt>
                <c:pt idx="1294">
                  <c:v>26.28</c:v>
                </c:pt>
                <c:pt idx="1295">
                  <c:v>26.3</c:v>
                </c:pt>
                <c:pt idx="1296">
                  <c:v>26.32</c:v>
                </c:pt>
                <c:pt idx="1297">
                  <c:v>26.34</c:v>
                </c:pt>
                <c:pt idx="1298">
                  <c:v>26.36</c:v>
                </c:pt>
                <c:pt idx="1299">
                  <c:v>26.38</c:v>
                </c:pt>
                <c:pt idx="1300">
                  <c:v>26.4</c:v>
                </c:pt>
                <c:pt idx="1301">
                  <c:v>26.42</c:v>
                </c:pt>
                <c:pt idx="1302">
                  <c:v>26.44</c:v>
                </c:pt>
                <c:pt idx="1303">
                  <c:v>26.46</c:v>
                </c:pt>
                <c:pt idx="1304">
                  <c:v>26.48</c:v>
                </c:pt>
                <c:pt idx="1305">
                  <c:v>26.5</c:v>
                </c:pt>
                <c:pt idx="1306">
                  <c:v>26.52</c:v>
                </c:pt>
                <c:pt idx="1307">
                  <c:v>26.54</c:v>
                </c:pt>
                <c:pt idx="1308">
                  <c:v>26.56</c:v>
                </c:pt>
                <c:pt idx="1309">
                  <c:v>26.58</c:v>
                </c:pt>
                <c:pt idx="1310">
                  <c:v>26.6</c:v>
                </c:pt>
                <c:pt idx="1311">
                  <c:v>26.62</c:v>
                </c:pt>
                <c:pt idx="1312">
                  <c:v>26.64</c:v>
                </c:pt>
                <c:pt idx="1313">
                  <c:v>26.66</c:v>
                </c:pt>
                <c:pt idx="1314">
                  <c:v>26.68</c:v>
                </c:pt>
                <c:pt idx="1315">
                  <c:v>26.7</c:v>
                </c:pt>
                <c:pt idx="1316">
                  <c:v>26.72</c:v>
                </c:pt>
                <c:pt idx="1317">
                  <c:v>26.74</c:v>
                </c:pt>
                <c:pt idx="1318">
                  <c:v>26.76</c:v>
                </c:pt>
                <c:pt idx="1319">
                  <c:v>26.78</c:v>
                </c:pt>
                <c:pt idx="1320">
                  <c:v>26.8</c:v>
                </c:pt>
                <c:pt idx="1321">
                  <c:v>26.82</c:v>
                </c:pt>
                <c:pt idx="1322">
                  <c:v>26.84</c:v>
                </c:pt>
                <c:pt idx="1323">
                  <c:v>26.86</c:v>
                </c:pt>
                <c:pt idx="1324">
                  <c:v>26.88</c:v>
                </c:pt>
                <c:pt idx="1325">
                  <c:v>26.9</c:v>
                </c:pt>
                <c:pt idx="1326">
                  <c:v>26.92</c:v>
                </c:pt>
                <c:pt idx="1327">
                  <c:v>26.94</c:v>
                </c:pt>
                <c:pt idx="1328">
                  <c:v>26.96</c:v>
                </c:pt>
                <c:pt idx="1329">
                  <c:v>26.98</c:v>
                </c:pt>
                <c:pt idx="1330">
                  <c:v>27</c:v>
                </c:pt>
                <c:pt idx="1331">
                  <c:v>27.02</c:v>
                </c:pt>
                <c:pt idx="1332">
                  <c:v>27.04</c:v>
                </c:pt>
                <c:pt idx="1333">
                  <c:v>27.06</c:v>
                </c:pt>
                <c:pt idx="1334">
                  <c:v>27.08</c:v>
                </c:pt>
                <c:pt idx="1335">
                  <c:v>27.1</c:v>
                </c:pt>
                <c:pt idx="1336">
                  <c:v>27.12</c:v>
                </c:pt>
                <c:pt idx="1337">
                  <c:v>27.14</c:v>
                </c:pt>
                <c:pt idx="1338">
                  <c:v>27.16</c:v>
                </c:pt>
                <c:pt idx="1339">
                  <c:v>27.18</c:v>
                </c:pt>
                <c:pt idx="1340">
                  <c:v>27.2</c:v>
                </c:pt>
                <c:pt idx="1341">
                  <c:v>27.22</c:v>
                </c:pt>
                <c:pt idx="1342">
                  <c:v>27.24</c:v>
                </c:pt>
                <c:pt idx="1343">
                  <c:v>27.26</c:v>
                </c:pt>
                <c:pt idx="1344">
                  <c:v>27.28</c:v>
                </c:pt>
                <c:pt idx="1345">
                  <c:v>27.3</c:v>
                </c:pt>
                <c:pt idx="1346">
                  <c:v>27.32</c:v>
                </c:pt>
                <c:pt idx="1347">
                  <c:v>27.34</c:v>
                </c:pt>
                <c:pt idx="1348">
                  <c:v>27.36</c:v>
                </c:pt>
                <c:pt idx="1349">
                  <c:v>27.38</c:v>
                </c:pt>
                <c:pt idx="1350">
                  <c:v>27.4</c:v>
                </c:pt>
                <c:pt idx="1351">
                  <c:v>27.42</c:v>
                </c:pt>
                <c:pt idx="1352">
                  <c:v>27.44</c:v>
                </c:pt>
                <c:pt idx="1353">
                  <c:v>27.46</c:v>
                </c:pt>
                <c:pt idx="1354">
                  <c:v>27.48</c:v>
                </c:pt>
                <c:pt idx="1355">
                  <c:v>27.5</c:v>
                </c:pt>
                <c:pt idx="1356">
                  <c:v>27.52</c:v>
                </c:pt>
                <c:pt idx="1357">
                  <c:v>27.54</c:v>
                </c:pt>
                <c:pt idx="1358">
                  <c:v>27.56</c:v>
                </c:pt>
                <c:pt idx="1359">
                  <c:v>27.58</c:v>
                </c:pt>
                <c:pt idx="1360">
                  <c:v>27.6</c:v>
                </c:pt>
                <c:pt idx="1361">
                  <c:v>27.62</c:v>
                </c:pt>
                <c:pt idx="1362">
                  <c:v>27.64</c:v>
                </c:pt>
                <c:pt idx="1363">
                  <c:v>27.66</c:v>
                </c:pt>
                <c:pt idx="1364">
                  <c:v>27.68</c:v>
                </c:pt>
                <c:pt idx="1365">
                  <c:v>27.7</c:v>
                </c:pt>
                <c:pt idx="1366">
                  <c:v>27.72</c:v>
                </c:pt>
                <c:pt idx="1367">
                  <c:v>27.74</c:v>
                </c:pt>
                <c:pt idx="1368">
                  <c:v>27.76</c:v>
                </c:pt>
                <c:pt idx="1369">
                  <c:v>27.78</c:v>
                </c:pt>
                <c:pt idx="1370">
                  <c:v>27.8</c:v>
                </c:pt>
                <c:pt idx="1371">
                  <c:v>27.82</c:v>
                </c:pt>
                <c:pt idx="1372">
                  <c:v>27.84</c:v>
                </c:pt>
                <c:pt idx="1373">
                  <c:v>27.86</c:v>
                </c:pt>
                <c:pt idx="1374">
                  <c:v>27.88</c:v>
                </c:pt>
                <c:pt idx="1375">
                  <c:v>27.9</c:v>
                </c:pt>
                <c:pt idx="1376">
                  <c:v>27.92</c:v>
                </c:pt>
                <c:pt idx="1377">
                  <c:v>27.94</c:v>
                </c:pt>
                <c:pt idx="1378">
                  <c:v>27.96</c:v>
                </c:pt>
                <c:pt idx="1379">
                  <c:v>27.98</c:v>
                </c:pt>
                <c:pt idx="1380">
                  <c:v>28</c:v>
                </c:pt>
                <c:pt idx="1381">
                  <c:v>28.02</c:v>
                </c:pt>
                <c:pt idx="1382">
                  <c:v>28.04</c:v>
                </c:pt>
                <c:pt idx="1383">
                  <c:v>28.06</c:v>
                </c:pt>
                <c:pt idx="1384">
                  <c:v>28.08</c:v>
                </c:pt>
                <c:pt idx="1385">
                  <c:v>28.1</c:v>
                </c:pt>
                <c:pt idx="1386">
                  <c:v>28.12</c:v>
                </c:pt>
                <c:pt idx="1387">
                  <c:v>28.14</c:v>
                </c:pt>
                <c:pt idx="1388">
                  <c:v>28.16</c:v>
                </c:pt>
                <c:pt idx="1389">
                  <c:v>28.18</c:v>
                </c:pt>
                <c:pt idx="1390">
                  <c:v>28.2</c:v>
                </c:pt>
                <c:pt idx="1391">
                  <c:v>28.22</c:v>
                </c:pt>
                <c:pt idx="1392">
                  <c:v>28.24</c:v>
                </c:pt>
                <c:pt idx="1393">
                  <c:v>28.26</c:v>
                </c:pt>
                <c:pt idx="1394">
                  <c:v>28.28</c:v>
                </c:pt>
                <c:pt idx="1395">
                  <c:v>28.3</c:v>
                </c:pt>
                <c:pt idx="1396">
                  <c:v>28.32</c:v>
                </c:pt>
                <c:pt idx="1397">
                  <c:v>28.34</c:v>
                </c:pt>
                <c:pt idx="1398">
                  <c:v>28.36</c:v>
                </c:pt>
                <c:pt idx="1399">
                  <c:v>28.38</c:v>
                </c:pt>
                <c:pt idx="1400">
                  <c:v>28.4</c:v>
                </c:pt>
                <c:pt idx="1401">
                  <c:v>28.42</c:v>
                </c:pt>
                <c:pt idx="1402">
                  <c:v>28.44</c:v>
                </c:pt>
                <c:pt idx="1403">
                  <c:v>28.46</c:v>
                </c:pt>
                <c:pt idx="1404">
                  <c:v>28.48</c:v>
                </c:pt>
                <c:pt idx="1405">
                  <c:v>28.5</c:v>
                </c:pt>
                <c:pt idx="1406">
                  <c:v>28.52</c:v>
                </c:pt>
                <c:pt idx="1407">
                  <c:v>28.54</c:v>
                </c:pt>
                <c:pt idx="1408">
                  <c:v>28.56</c:v>
                </c:pt>
                <c:pt idx="1409">
                  <c:v>28.58</c:v>
                </c:pt>
                <c:pt idx="1410">
                  <c:v>28.6</c:v>
                </c:pt>
                <c:pt idx="1411">
                  <c:v>28.62</c:v>
                </c:pt>
                <c:pt idx="1412">
                  <c:v>28.64</c:v>
                </c:pt>
                <c:pt idx="1413">
                  <c:v>28.66</c:v>
                </c:pt>
                <c:pt idx="1414">
                  <c:v>28.68</c:v>
                </c:pt>
                <c:pt idx="1415">
                  <c:v>28.7</c:v>
                </c:pt>
                <c:pt idx="1416">
                  <c:v>28.72</c:v>
                </c:pt>
                <c:pt idx="1417">
                  <c:v>28.74</c:v>
                </c:pt>
                <c:pt idx="1418">
                  <c:v>28.76</c:v>
                </c:pt>
                <c:pt idx="1419">
                  <c:v>28.78</c:v>
                </c:pt>
                <c:pt idx="1420">
                  <c:v>28.8</c:v>
                </c:pt>
                <c:pt idx="1421">
                  <c:v>28.82</c:v>
                </c:pt>
                <c:pt idx="1422">
                  <c:v>28.84</c:v>
                </c:pt>
                <c:pt idx="1423">
                  <c:v>28.86</c:v>
                </c:pt>
                <c:pt idx="1424">
                  <c:v>28.88</c:v>
                </c:pt>
                <c:pt idx="1425">
                  <c:v>28.9</c:v>
                </c:pt>
                <c:pt idx="1426">
                  <c:v>28.92</c:v>
                </c:pt>
                <c:pt idx="1427">
                  <c:v>28.94</c:v>
                </c:pt>
                <c:pt idx="1428">
                  <c:v>28.96</c:v>
                </c:pt>
                <c:pt idx="1429">
                  <c:v>28.98</c:v>
                </c:pt>
                <c:pt idx="1430">
                  <c:v>29</c:v>
                </c:pt>
                <c:pt idx="1431">
                  <c:v>29.02</c:v>
                </c:pt>
                <c:pt idx="1432">
                  <c:v>29.04</c:v>
                </c:pt>
                <c:pt idx="1433">
                  <c:v>29.06</c:v>
                </c:pt>
                <c:pt idx="1434">
                  <c:v>29.08</c:v>
                </c:pt>
                <c:pt idx="1435">
                  <c:v>29.1</c:v>
                </c:pt>
                <c:pt idx="1436">
                  <c:v>29.12</c:v>
                </c:pt>
                <c:pt idx="1437">
                  <c:v>29.14</c:v>
                </c:pt>
                <c:pt idx="1438">
                  <c:v>29.16</c:v>
                </c:pt>
                <c:pt idx="1439">
                  <c:v>29.18</c:v>
                </c:pt>
                <c:pt idx="1440">
                  <c:v>29.2</c:v>
                </c:pt>
                <c:pt idx="1441">
                  <c:v>29.22</c:v>
                </c:pt>
                <c:pt idx="1442">
                  <c:v>29.24</c:v>
                </c:pt>
                <c:pt idx="1443">
                  <c:v>29.26</c:v>
                </c:pt>
                <c:pt idx="1444">
                  <c:v>29.28</c:v>
                </c:pt>
                <c:pt idx="1445">
                  <c:v>29.3</c:v>
                </c:pt>
                <c:pt idx="1446">
                  <c:v>29.32</c:v>
                </c:pt>
                <c:pt idx="1447">
                  <c:v>29.34</c:v>
                </c:pt>
                <c:pt idx="1448">
                  <c:v>29.36</c:v>
                </c:pt>
                <c:pt idx="1449">
                  <c:v>29.38</c:v>
                </c:pt>
                <c:pt idx="1450">
                  <c:v>29.4</c:v>
                </c:pt>
                <c:pt idx="1451">
                  <c:v>29.42</c:v>
                </c:pt>
                <c:pt idx="1452">
                  <c:v>29.44</c:v>
                </c:pt>
                <c:pt idx="1453">
                  <c:v>29.46</c:v>
                </c:pt>
                <c:pt idx="1454">
                  <c:v>29.48</c:v>
                </c:pt>
                <c:pt idx="1455">
                  <c:v>29.5</c:v>
                </c:pt>
                <c:pt idx="1456">
                  <c:v>29.52</c:v>
                </c:pt>
                <c:pt idx="1457">
                  <c:v>29.54</c:v>
                </c:pt>
                <c:pt idx="1458">
                  <c:v>29.56</c:v>
                </c:pt>
                <c:pt idx="1459">
                  <c:v>29.58</c:v>
                </c:pt>
                <c:pt idx="1460">
                  <c:v>29.6</c:v>
                </c:pt>
                <c:pt idx="1461">
                  <c:v>29.62</c:v>
                </c:pt>
                <c:pt idx="1462">
                  <c:v>29.64</c:v>
                </c:pt>
                <c:pt idx="1463">
                  <c:v>29.66</c:v>
                </c:pt>
                <c:pt idx="1464">
                  <c:v>29.68</c:v>
                </c:pt>
                <c:pt idx="1465">
                  <c:v>29.7</c:v>
                </c:pt>
                <c:pt idx="1466">
                  <c:v>29.72</c:v>
                </c:pt>
                <c:pt idx="1467">
                  <c:v>29.74</c:v>
                </c:pt>
                <c:pt idx="1468">
                  <c:v>29.76</c:v>
                </c:pt>
                <c:pt idx="1469">
                  <c:v>29.78</c:v>
                </c:pt>
                <c:pt idx="1470">
                  <c:v>29.8</c:v>
                </c:pt>
                <c:pt idx="1471">
                  <c:v>29.82</c:v>
                </c:pt>
                <c:pt idx="1472">
                  <c:v>29.84</c:v>
                </c:pt>
                <c:pt idx="1473">
                  <c:v>29.86</c:v>
                </c:pt>
                <c:pt idx="1474">
                  <c:v>29.88</c:v>
                </c:pt>
                <c:pt idx="1475">
                  <c:v>29.9</c:v>
                </c:pt>
                <c:pt idx="1476">
                  <c:v>29.92</c:v>
                </c:pt>
                <c:pt idx="1477">
                  <c:v>29.94</c:v>
                </c:pt>
                <c:pt idx="1478">
                  <c:v>29.96</c:v>
                </c:pt>
                <c:pt idx="1479">
                  <c:v>29.98</c:v>
                </c:pt>
                <c:pt idx="1480">
                  <c:v>30</c:v>
                </c:pt>
                <c:pt idx="1481">
                  <c:v>30.02</c:v>
                </c:pt>
                <c:pt idx="1482">
                  <c:v>30.04</c:v>
                </c:pt>
                <c:pt idx="1483">
                  <c:v>30.06</c:v>
                </c:pt>
                <c:pt idx="1484">
                  <c:v>30.08</c:v>
                </c:pt>
                <c:pt idx="1485">
                  <c:v>30.1</c:v>
                </c:pt>
                <c:pt idx="1486">
                  <c:v>30.12</c:v>
                </c:pt>
                <c:pt idx="1487">
                  <c:v>30.14</c:v>
                </c:pt>
                <c:pt idx="1488">
                  <c:v>30.16</c:v>
                </c:pt>
                <c:pt idx="1489">
                  <c:v>30.18</c:v>
                </c:pt>
                <c:pt idx="1490">
                  <c:v>30.2</c:v>
                </c:pt>
                <c:pt idx="1491">
                  <c:v>30.22</c:v>
                </c:pt>
                <c:pt idx="1492">
                  <c:v>30.24</c:v>
                </c:pt>
                <c:pt idx="1493">
                  <c:v>30.26</c:v>
                </c:pt>
                <c:pt idx="1494">
                  <c:v>30.28</c:v>
                </c:pt>
                <c:pt idx="1495">
                  <c:v>30.3</c:v>
                </c:pt>
                <c:pt idx="1496">
                  <c:v>30.32</c:v>
                </c:pt>
                <c:pt idx="1497">
                  <c:v>30.34</c:v>
                </c:pt>
                <c:pt idx="1498">
                  <c:v>30.36</c:v>
                </c:pt>
                <c:pt idx="1499">
                  <c:v>30.38</c:v>
                </c:pt>
                <c:pt idx="1500">
                  <c:v>30.4</c:v>
                </c:pt>
                <c:pt idx="1501">
                  <c:v>30.42</c:v>
                </c:pt>
                <c:pt idx="1502">
                  <c:v>30.44</c:v>
                </c:pt>
                <c:pt idx="1503">
                  <c:v>30.46</c:v>
                </c:pt>
                <c:pt idx="1504">
                  <c:v>30.48</c:v>
                </c:pt>
                <c:pt idx="1505">
                  <c:v>30.5</c:v>
                </c:pt>
                <c:pt idx="1506">
                  <c:v>30.52</c:v>
                </c:pt>
                <c:pt idx="1507">
                  <c:v>30.54</c:v>
                </c:pt>
                <c:pt idx="1508">
                  <c:v>30.56</c:v>
                </c:pt>
                <c:pt idx="1509">
                  <c:v>30.58</c:v>
                </c:pt>
                <c:pt idx="1510">
                  <c:v>30.6</c:v>
                </c:pt>
                <c:pt idx="1511">
                  <c:v>30.62</c:v>
                </c:pt>
                <c:pt idx="1512">
                  <c:v>30.64</c:v>
                </c:pt>
                <c:pt idx="1513">
                  <c:v>30.66</c:v>
                </c:pt>
                <c:pt idx="1514">
                  <c:v>30.68</c:v>
                </c:pt>
                <c:pt idx="1515">
                  <c:v>30.7</c:v>
                </c:pt>
                <c:pt idx="1516">
                  <c:v>30.72</c:v>
                </c:pt>
                <c:pt idx="1517">
                  <c:v>30.74</c:v>
                </c:pt>
                <c:pt idx="1518">
                  <c:v>30.76</c:v>
                </c:pt>
                <c:pt idx="1519">
                  <c:v>30.78</c:v>
                </c:pt>
                <c:pt idx="1520">
                  <c:v>30.8</c:v>
                </c:pt>
                <c:pt idx="1521">
                  <c:v>30.82</c:v>
                </c:pt>
                <c:pt idx="1522">
                  <c:v>30.84</c:v>
                </c:pt>
                <c:pt idx="1523">
                  <c:v>30.86</c:v>
                </c:pt>
                <c:pt idx="1524">
                  <c:v>30.88</c:v>
                </c:pt>
                <c:pt idx="1525">
                  <c:v>30.9</c:v>
                </c:pt>
                <c:pt idx="1526">
                  <c:v>30.92</c:v>
                </c:pt>
                <c:pt idx="1527">
                  <c:v>30.94</c:v>
                </c:pt>
                <c:pt idx="1528">
                  <c:v>30.96</c:v>
                </c:pt>
                <c:pt idx="1529">
                  <c:v>30.98</c:v>
                </c:pt>
                <c:pt idx="1530">
                  <c:v>31</c:v>
                </c:pt>
                <c:pt idx="1531">
                  <c:v>31.02</c:v>
                </c:pt>
                <c:pt idx="1532">
                  <c:v>31.04</c:v>
                </c:pt>
                <c:pt idx="1533">
                  <c:v>31.06</c:v>
                </c:pt>
                <c:pt idx="1534">
                  <c:v>31.08</c:v>
                </c:pt>
                <c:pt idx="1535">
                  <c:v>31.1</c:v>
                </c:pt>
                <c:pt idx="1536">
                  <c:v>31.12</c:v>
                </c:pt>
                <c:pt idx="1537">
                  <c:v>31.14</c:v>
                </c:pt>
                <c:pt idx="1538">
                  <c:v>31.16</c:v>
                </c:pt>
                <c:pt idx="1539">
                  <c:v>31.18</c:v>
                </c:pt>
                <c:pt idx="1540">
                  <c:v>31.2</c:v>
                </c:pt>
                <c:pt idx="1541">
                  <c:v>31.22</c:v>
                </c:pt>
                <c:pt idx="1542">
                  <c:v>31.24</c:v>
                </c:pt>
                <c:pt idx="1543">
                  <c:v>31.26</c:v>
                </c:pt>
                <c:pt idx="1544">
                  <c:v>31.28</c:v>
                </c:pt>
                <c:pt idx="1545">
                  <c:v>31.3</c:v>
                </c:pt>
                <c:pt idx="1546">
                  <c:v>31.32</c:v>
                </c:pt>
                <c:pt idx="1547">
                  <c:v>31.34</c:v>
                </c:pt>
                <c:pt idx="1548">
                  <c:v>31.36</c:v>
                </c:pt>
                <c:pt idx="1549">
                  <c:v>31.38</c:v>
                </c:pt>
                <c:pt idx="1550">
                  <c:v>31.4</c:v>
                </c:pt>
                <c:pt idx="1551">
                  <c:v>31.42</c:v>
                </c:pt>
                <c:pt idx="1552">
                  <c:v>31.44</c:v>
                </c:pt>
                <c:pt idx="1553">
                  <c:v>31.46</c:v>
                </c:pt>
                <c:pt idx="1554">
                  <c:v>31.48</c:v>
                </c:pt>
                <c:pt idx="1555">
                  <c:v>31.5</c:v>
                </c:pt>
                <c:pt idx="1556">
                  <c:v>31.52</c:v>
                </c:pt>
                <c:pt idx="1557">
                  <c:v>31.54</c:v>
                </c:pt>
                <c:pt idx="1558">
                  <c:v>31.56</c:v>
                </c:pt>
                <c:pt idx="1559">
                  <c:v>31.58</c:v>
                </c:pt>
                <c:pt idx="1560">
                  <c:v>31.6</c:v>
                </c:pt>
                <c:pt idx="1561">
                  <c:v>31.62</c:v>
                </c:pt>
                <c:pt idx="1562">
                  <c:v>31.64</c:v>
                </c:pt>
                <c:pt idx="1563">
                  <c:v>31.66</c:v>
                </c:pt>
                <c:pt idx="1564">
                  <c:v>31.68</c:v>
                </c:pt>
                <c:pt idx="1565">
                  <c:v>31.7</c:v>
                </c:pt>
                <c:pt idx="1566">
                  <c:v>31.72</c:v>
                </c:pt>
                <c:pt idx="1567">
                  <c:v>31.74</c:v>
                </c:pt>
                <c:pt idx="1568">
                  <c:v>31.76</c:v>
                </c:pt>
                <c:pt idx="1569">
                  <c:v>31.78</c:v>
                </c:pt>
                <c:pt idx="1570">
                  <c:v>31.8</c:v>
                </c:pt>
                <c:pt idx="1571">
                  <c:v>31.82</c:v>
                </c:pt>
                <c:pt idx="1572">
                  <c:v>31.84</c:v>
                </c:pt>
                <c:pt idx="1573">
                  <c:v>31.86</c:v>
                </c:pt>
                <c:pt idx="1574">
                  <c:v>31.88</c:v>
                </c:pt>
                <c:pt idx="1575">
                  <c:v>31.9</c:v>
                </c:pt>
                <c:pt idx="1576">
                  <c:v>31.92</c:v>
                </c:pt>
                <c:pt idx="1577">
                  <c:v>31.94</c:v>
                </c:pt>
                <c:pt idx="1578">
                  <c:v>31.96</c:v>
                </c:pt>
                <c:pt idx="1579">
                  <c:v>31.98</c:v>
                </c:pt>
                <c:pt idx="1580">
                  <c:v>32</c:v>
                </c:pt>
                <c:pt idx="1581">
                  <c:v>32.020000000000003</c:v>
                </c:pt>
                <c:pt idx="1582">
                  <c:v>32.04</c:v>
                </c:pt>
                <c:pt idx="1583">
                  <c:v>32.06</c:v>
                </c:pt>
                <c:pt idx="1584">
                  <c:v>32.08</c:v>
                </c:pt>
                <c:pt idx="1585">
                  <c:v>32.1</c:v>
                </c:pt>
                <c:pt idx="1586">
                  <c:v>32.119999999999997</c:v>
                </c:pt>
                <c:pt idx="1587">
                  <c:v>32.14</c:v>
                </c:pt>
                <c:pt idx="1588">
                  <c:v>32.159999999999997</c:v>
                </c:pt>
                <c:pt idx="1589">
                  <c:v>32.18</c:v>
                </c:pt>
                <c:pt idx="1590">
                  <c:v>32.200000000000003</c:v>
                </c:pt>
                <c:pt idx="1591">
                  <c:v>32.22</c:v>
                </c:pt>
                <c:pt idx="1592">
                  <c:v>32.24</c:v>
                </c:pt>
                <c:pt idx="1593">
                  <c:v>32.26</c:v>
                </c:pt>
                <c:pt idx="1594">
                  <c:v>32.28</c:v>
                </c:pt>
                <c:pt idx="1595">
                  <c:v>32.299999999999997</c:v>
                </c:pt>
                <c:pt idx="1596">
                  <c:v>32.32</c:v>
                </c:pt>
                <c:pt idx="1597">
                  <c:v>32.340000000000003</c:v>
                </c:pt>
                <c:pt idx="1598">
                  <c:v>32.36</c:v>
                </c:pt>
                <c:pt idx="1599">
                  <c:v>32.380000000000003</c:v>
                </c:pt>
                <c:pt idx="1600">
                  <c:v>32.4</c:v>
                </c:pt>
                <c:pt idx="1601">
                  <c:v>32.42</c:v>
                </c:pt>
                <c:pt idx="1602">
                  <c:v>32.44</c:v>
                </c:pt>
                <c:pt idx="1603">
                  <c:v>32.46</c:v>
                </c:pt>
                <c:pt idx="1604">
                  <c:v>32.479999999999997</c:v>
                </c:pt>
                <c:pt idx="1605">
                  <c:v>32.5</c:v>
                </c:pt>
                <c:pt idx="1606">
                  <c:v>32.520000000000003</c:v>
                </c:pt>
                <c:pt idx="1607">
                  <c:v>32.54</c:v>
                </c:pt>
                <c:pt idx="1608">
                  <c:v>32.56</c:v>
                </c:pt>
                <c:pt idx="1609">
                  <c:v>32.58</c:v>
                </c:pt>
                <c:pt idx="1610">
                  <c:v>32.6</c:v>
                </c:pt>
                <c:pt idx="1611">
                  <c:v>32.619999999999997</c:v>
                </c:pt>
                <c:pt idx="1612">
                  <c:v>32.64</c:v>
                </c:pt>
                <c:pt idx="1613">
                  <c:v>32.659999999999997</c:v>
                </c:pt>
                <c:pt idx="1614">
                  <c:v>32.68</c:v>
                </c:pt>
                <c:pt idx="1615">
                  <c:v>32.700000000000003</c:v>
                </c:pt>
                <c:pt idx="1616">
                  <c:v>32.72</c:v>
                </c:pt>
                <c:pt idx="1617">
                  <c:v>32.74</c:v>
                </c:pt>
                <c:pt idx="1618">
                  <c:v>32.76</c:v>
                </c:pt>
                <c:pt idx="1619">
                  <c:v>32.78</c:v>
                </c:pt>
                <c:pt idx="1620">
                  <c:v>32.799999999999997</c:v>
                </c:pt>
                <c:pt idx="1621">
                  <c:v>32.82</c:v>
                </c:pt>
                <c:pt idx="1622">
                  <c:v>32.840000000000003</c:v>
                </c:pt>
                <c:pt idx="1623">
                  <c:v>32.86</c:v>
                </c:pt>
                <c:pt idx="1624">
                  <c:v>32.880000000000003</c:v>
                </c:pt>
                <c:pt idx="1625">
                  <c:v>32.9</c:v>
                </c:pt>
                <c:pt idx="1626">
                  <c:v>32.92</c:v>
                </c:pt>
                <c:pt idx="1627">
                  <c:v>32.94</c:v>
                </c:pt>
                <c:pt idx="1628">
                  <c:v>32.96</c:v>
                </c:pt>
                <c:pt idx="1629">
                  <c:v>32.979999999999997</c:v>
                </c:pt>
                <c:pt idx="1630">
                  <c:v>33</c:v>
                </c:pt>
                <c:pt idx="1631">
                  <c:v>33.020000000000003</c:v>
                </c:pt>
                <c:pt idx="1632">
                  <c:v>33.04</c:v>
                </c:pt>
                <c:pt idx="1633">
                  <c:v>33.06</c:v>
                </c:pt>
                <c:pt idx="1634">
                  <c:v>33.08</c:v>
                </c:pt>
                <c:pt idx="1635">
                  <c:v>33.1</c:v>
                </c:pt>
                <c:pt idx="1636">
                  <c:v>33.119999999999997</c:v>
                </c:pt>
                <c:pt idx="1637">
                  <c:v>33.14</c:v>
                </c:pt>
                <c:pt idx="1638">
                  <c:v>33.159999999999997</c:v>
                </c:pt>
                <c:pt idx="1639">
                  <c:v>33.18</c:v>
                </c:pt>
                <c:pt idx="1640">
                  <c:v>33.200000000000003</c:v>
                </c:pt>
                <c:pt idx="1641">
                  <c:v>33.22</c:v>
                </c:pt>
                <c:pt idx="1642">
                  <c:v>33.24</c:v>
                </c:pt>
                <c:pt idx="1643">
                  <c:v>33.26</c:v>
                </c:pt>
                <c:pt idx="1644">
                  <c:v>33.28</c:v>
                </c:pt>
                <c:pt idx="1645">
                  <c:v>33.299999999999997</c:v>
                </c:pt>
                <c:pt idx="1646">
                  <c:v>33.32</c:v>
                </c:pt>
                <c:pt idx="1647">
                  <c:v>33.340000000000003</c:v>
                </c:pt>
                <c:pt idx="1648">
                  <c:v>33.36</c:v>
                </c:pt>
                <c:pt idx="1649">
                  <c:v>33.380000000000003</c:v>
                </c:pt>
                <c:pt idx="1650">
                  <c:v>33.4</c:v>
                </c:pt>
                <c:pt idx="1651">
                  <c:v>33.42</c:v>
                </c:pt>
                <c:pt idx="1652">
                  <c:v>33.44</c:v>
                </c:pt>
                <c:pt idx="1653">
                  <c:v>33.46</c:v>
                </c:pt>
                <c:pt idx="1654">
                  <c:v>33.479999999999997</c:v>
                </c:pt>
                <c:pt idx="1655">
                  <c:v>33.5</c:v>
                </c:pt>
                <c:pt idx="1656">
                  <c:v>33.520000000000003</c:v>
                </c:pt>
                <c:pt idx="1657">
                  <c:v>33.54</c:v>
                </c:pt>
                <c:pt idx="1658">
                  <c:v>33.56</c:v>
                </c:pt>
                <c:pt idx="1659">
                  <c:v>33.58</c:v>
                </c:pt>
                <c:pt idx="1660">
                  <c:v>33.6</c:v>
                </c:pt>
                <c:pt idx="1661">
                  <c:v>33.619999999999997</c:v>
                </c:pt>
                <c:pt idx="1662">
                  <c:v>33.64</c:v>
                </c:pt>
                <c:pt idx="1663">
                  <c:v>33.659999999999997</c:v>
                </c:pt>
                <c:pt idx="1664">
                  <c:v>33.68</c:v>
                </c:pt>
                <c:pt idx="1665">
                  <c:v>33.700000000000003</c:v>
                </c:pt>
                <c:pt idx="1666">
                  <c:v>33.72</c:v>
                </c:pt>
                <c:pt idx="1667">
                  <c:v>33.74</c:v>
                </c:pt>
                <c:pt idx="1668">
                  <c:v>33.76</c:v>
                </c:pt>
                <c:pt idx="1669">
                  <c:v>33.78</c:v>
                </c:pt>
                <c:pt idx="1670">
                  <c:v>33.799999999999997</c:v>
                </c:pt>
                <c:pt idx="1671">
                  <c:v>33.82</c:v>
                </c:pt>
                <c:pt idx="1672">
                  <c:v>33.840000000000003</c:v>
                </c:pt>
                <c:pt idx="1673">
                  <c:v>33.86</c:v>
                </c:pt>
                <c:pt idx="1674">
                  <c:v>33.880000000000003</c:v>
                </c:pt>
                <c:pt idx="1675">
                  <c:v>33.9</c:v>
                </c:pt>
                <c:pt idx="1676">
                  <c:v>33.92</c:v>
                </c:pt>
                <c:pt idx="1677">
                  <c:v>33.94</c:v>
                </c:pt>
                <c:pt idx="1678">
                  <c:v>33.96</c:v>
                </c:pt>
                <c:pt idx="1679">
                  <c:v>33.979999999999997</c:v>
                </c:pt>
                <c:pt idx="1680">
                  <c:v>34</c:v>
                </c:pt>
                <c:pt idx="1681">
                  <c:v>34.020000000000003</c:v>
                </c:pt>
                <c:pt idx="1682">
                  <c:v>34.04</c:v>
                </c:pt>
                <c:pt idx="1683">
                  <c:v>34.06</c:v>
                </c:pt>
                <c:pt idx="1684">
                  <c:v>34.08</c:v>
                </c:pt>
                <c:pt idx="1685">
                  <c:v>34.1</c:v>
                </c:pt>
                <c:pt idx="1686">
                  <c:v>34.119999999999997</c:v>
                </c:pt>
                <c:pt idx="1687">
                  <c:v>34.14</c:v>
                </c:pt>
                <c:pt idx="1688">
                  <c:v>34.159999999999997</c:v>
                </c:pt>
                <c:pt idx="1689">
                  <c:v>34.18</c:v>
                </c:pt>
                <c:pt idx="1690">
                  <c:v>34.200000000000003</c:v>
                </c:pt>
                <c:pt idx="1691">
                  <c:v>34.22</c:v>
                </c:pt>
                <c:pt idx="1692">
                  <c:v>34.24</c:v>
                </c:pt>
                <c:pt idx="1693">
                  <c:v>34.26</c:v>
                </c:pt>
                <c:pt idx="1694">
                  <c:v>34.28</c:v>
                </c:pt>
                <c:pt idx="1695">
                  <c:v>34.299999999999997</c:v>
                </c:pt>
                <c:pt idx="1696">
                  <c:v>34.32</c:v>
                </c:pt>
                <c:pt idx="1697">
                  <c:v>34.340000000000003</c:v>
                </c:pt>
                <c:pt idx="1698">
                  <c:v>34.36</c:v>
                </c:pt>
                <c:pt idx="1699">
                  <c:v>34.380000000000003</c:v>
                </c:pt>
                <c:pt idx="1700">
                  <c:v>34.4</c:v>
                </c:pt>
                <c:pt idx="1701">
                  <c:v>34.42</c:v>
                </c:pt>
                <c:pt idx="1702">
                  <c:v>34.44</c:v>
                </c:pt>
                <c:pt idx="1703">
                  <c:v>34.46</c:v>
                </c:pt>
                <c:pt idx="1704">
                  <c:v>34.479999999999997</c:v>
                </c:pt>
                <c:pt idx="1705">
                  <c:v>34.5</c:v>
                </c:pt>
                <c:pt idx="1706">
                  <c:v>34.520000000000003</c:v>
                </c:pt>
                <c:pt idx="1707">
                  <c:v>34.54</c:v>
                </c:pt>
                <c:pt idx="1708">
                  <c:v>34.56</c:v>
                </c:pt>
                <c:pt idx="1709">
                  <c:v>34.58</c:v>
                </c:pt>
                <c:pt idx="1710">
                  <c:v>34.6</c:v>
                </c:pt>
                <c:pt idx="1711">
                  <c:v>34.619999999999997</c:v>
                </c:pt>
                <c:pt idx="1712">
                  <c:v>34.64</c:v>
                </c:pt>
                <c:pt idx="1713">
                  <c:v>34.659999999999997</c:v>
                </c:pt>
                <c:pt idx="1714">
                  <c:v>34.68</c:v>
                </c:pt>
                <c:pt idx="1715">
                  <c:v>34.700000000000003</c:v>
                </c:pt>
                <c:pt idx="1716">
                  <c:v>34.72</c:v>
                </c:pt>
                <c:pt idx="1717">
                  <c:v>34.74</c:v>
                </c:pt>
                <c:pt idx="1718">
                  <c:v>34.76</c:v>
                </c:pt>
                <c:pt idx="1719">
                  <c:v>34.78</c:v>
                </c:pt>
                <c:pt idx="1720">
                  <c:v>34.799999999999997</c:v>
                </c:pt>
                <c:pt idx="1721">
                  <c:v>34.82</c:v>
                </c:pt>
                <c:pt idx="1722">
                  <c:v>34.840000000000003</c:v>
                </c:pt>
                <c:pt idx="1723">
                  <c:v>34.86</c:v>
                </c:pt>
                <c:pt idx="1724">
                  <c:v>34.880000000000003</c:v>
                </c:pt>
                <c:pt idx="1725">
                  <c:v>34.9</c:v>
                </c:pt>
                <c:pt idx="1726">
                  <c:v>34.92</c:v>
                </c:pt>
                <c:pt idx="1727">
                  <c:v>34.94</c:v>
                </c:pt>
                <c:pt idx="1728">
                  <c:v>34.96</c:v>
                </c:pt>
                <c:pt idx="1729">
                  <c:v>34.979999999999997</c:v>
                </c:pt>
                <c:pt idx="1730">
                  <c:v>35</c:v>
                </c:pt>
                <c:pt idx="1731">
                  <c:v>35.020000000000003</c:v>
                </c:pt>
                <c:pt idx="1732">
                  <c:v>35.04</c:v>
                </c:pt>
                <c:pt idx="1733">
                  <c:v>35.06</c:v>
                </c:pt>
                <c:pt idx="1734">
                  <c:v>35.08</c:v>
                </c:pt>
                <c:pt idx="1735">
                  <c:v>35.1</c:v>
                </c:pt>
                <c:pt idx="1736">
                  <c:v>35.119999999999997</c:v>
                </c:pt>
                <c:pt idx="1737">
                  <c:v>35.14</c:v>
                </c:pt>
                <c:pt idx="1738">
                  <c:v>35.159999999999997</c:v>
                </c:pt>
                <c:pt idx="1739">
                  <c:v>35.18</c:v>
                </c:pt>
                <c:pt idx="1740">
                  <c:v>35.200000000000003</c:v>
                </c:pt>
                <c:pt idx="1741">
                  <c:v>35.22</c:v>
                </c:pt>
                <c:pt idx="1742">
                  <c:v>35.24</c:v>
                </c:pt>
                <c:pt idx="1743">
                  <c:v>35.26</c:v>
                </c:pt>
                <c:pt idx="1744">
                  <c:v>35.28</c:v>
                </c:pt>
                <c:pt idx="1745">
                  <c:v>35.299999999999997</c:v>
                </c:pt>
                <c:pt idx="1746">
                  <c:v>35.32</c:v>
                </c:pt>
                <c:pt idx="1747">
                  <c:v>35.340000000000003</c:v>
                </c:pt>
                <c:pt idx="1748">
                  <c:v>35.36</c:v>
                </c:pt>
                <c:pt idx="1749">
                  <c:v>35.380000000000003</c:v>
                </c:pt>
                <c:pt idx="1750">
                  <c:v>35.4</c:v>
                </c:pt>
                <c:pt idx="1751">
                  <c:v>35.42</c:v>
                </c:pt>
                <c:pt idx="1752">
                  <c:v>35.44</c:v>
                </c:pt>
                <c:pt idx="1753">
                  <c:v>35.46</c:v>
                </c:pt>
                <c:pt idx="1754">
                  <c:v>35.479999999999997</c:v>
                </c:pt>
                <c:pt idx="1755">
                  <c:v>35.5</c:v>
                </c:pt>
                <c:pt idx="1756">
                  <c:v>35.520000000000003</c:v>
                </c:pt>
                <c:pt idx="1757">
                  <c:v>35.54</c:v>
                </c:pt>
                <c:pt idx="1758">
                  <c:v>35.56</c:v>
                </c:pt>
                <c:pt idx="1759">
                  <c:v>35.58</c:v>
                </c:pt>
                <c:pt idx="1760">
                  <c:v>35.6</c:v>
                </c:pt>
                <c:pt idx="1761">
                  <c:v>35.619999999999997</c:v>
                </c:pt>
                <c:pt idx="1762">
                  <c:v>35.64</c:v>
                </c:pt>
                <c:pt idx="1763">
                  <c:v>35.659999999999997</c:v>
                </c:pt>
                <c:pt idx="1764">
                  <c:v>35.68</c:v>
                </c:pt>
                <c:pt idx="1765">
                  <c:v>35.700000000000003</c:v>
                </c:pt>
                <c:pt idx="1766">
                  <c:v>35.72</c:v>
                </c:pt>
                <c:pt idx="1767">
                  <c:v>35.74</c:v>
                </c:pt>
                <c:pt idx="1768">
                  <c:v>35.76</c:v>
                </c:pt>
                <c:pt idx="1769">
                  <c:v>35.78</c:v>
                </c:pt>
                <c:pt idx="1770">
                  <c:v>35.799999999999997</c:v>
                </c:pt>
                <c:pt idx="1771">
                  <c:v>35.82</c:v>
                </c:pt>
                <c:pt idx="1772">
                  <c:v>35.840000000000003</c:v>
                </c:pt>
                <c:pt idx="1773">
                  <c:v>35.86</c:v>
                </c:pt>
                <c:pt idx="1774">
                  <c:v>35.880000000000003</c:v>
                </c:pt>
                <c:pt idx="1775">
                  <c:v>35.9</c:v>
                </c:pt>
                <c:pt idx="1776">
                  <c:v>35.92</c:v>
                </c:pt>
                <c:pt idx="1777">
                  <c:v>35.94</c:v>
                </c:pt>
                <c:pt idx="1778">
                  <c:v>35.96</c:v>
                </c:pt>
                <c:pt idx="1779">
                  <c:v>35.979999999999997</c:v>
                </c:pt>
                <c:pt idx="1780">
                  <c:v>36</c:v>
                </c:pt>
                <c:pt idx="1781">
                  <c:v>36.020000000000003</c:v>
                </c:pt>
                <c:pt idx="1782">
                  <c:v>36.04</c:v>
                </c:pt>
                <c:pt idx="1783">
                  <c:v>36.06</c:v>
                </c:pt>
                <c:pt idx="1784">
                  <c:v>36.08</c:v>
                </c:pt>
                <c:pt idx="1785">
                  <c:v>36.1</c:v>
                </c:pt>
                <c:pt idx="1786">
                  <c:v>36.119999999999997</c:v>
                </c:pt>
                <c:pt idx="1787">
                  <c:v>36.14</c:v>
                </c:pt>
                <c:pt idx="1788">
                  <c:v>36.159999999999997</c:v>
                </c:pt>
                <c:pt idx="1789">
                  <c:v>36.18</c:v>
                </c:pt>
                <c:pt idx="1790">
                  <c:v>36.200000000000003</c:v>
                </c:pt>
                <c:pt idx="1791">
                  <c:v>36.22</c:v>
                </c:pt>
                <c:pt idx="1792">
                  <c:v>36.24</c:v>
                </c:pt>
                <c:pt idx="1793">
                  <c:v>36.26</c:v>
                </c:pt>
                <c:pt idx="1794">
                  <c:v>36.28</c:v>
                </c:pt>
                <c:pt idx="1795">
                  <c:v>36.299999999999997</c:v>
                </c:pt>
                <c:pt idx="1796">
                  <c:v>36.32</c:v>
                </c:pt>
                <c:pt idx="1797">
                  <c:v>36.340000000000003</c:v>
                </c:pt>
                <c:pt idx="1798">
                  <c:v>36.36</c:v>
                </c:pt>
                <c:pt idx="1799">
                  <c:v>36.380000000000003</c:v>
                </c:pt>
                <c:pt idx="1800">
                  <c:v>36.4</c:v>
                </c:pt>
                <c:pt idx="1801">
                  <c:v>36.42</c:v>
                </c:pt>
                <c:pt idx="1802">
                  <c:v>36.44</c:v>
                </c:pt>
                <c:pt idx="1803">
                  <c:v>36.46</c:v>
                </c:pt>
                <c:pt idx="1804">
                  <c:v>36.479999999999997</c:v>
                </c:pt>
                <c:pt idx="1805">
                  <c:v>36.5</c:v>
                </c:pt>
                <c:pt idx="1806">
                  <c:v>36.520000000000003</c:v>
                </c:pt>
                <c:pt idx="1807">
                  <c:v>36.54</c:v>
                </c:pt>
                <c:pt idx="1808">
                  <c:v>36.56</c:v>
                </c:pt>
                <c:pt idx="1809">
                  <c:v>36.58</c:v>
                </c:pt>
                <c:pt idx="1810">
                  <c:v>36.6</c:v>
                </c:pt>
                <c:pt idx="1811">
                  <c:v>36.619999999999997</c:v>
                </c:pt>
                <c:pt idx="1812">
                  <c:v>36.64</c:v>
                </c:pt>
                <c:pt idx="1813">
                  <c:v>36.659999999999997</c:v>
                </c:pt>
                <c:pt idx="1814">
                  <c:v>36.68</c:v>
                </c:pt>
                <c:pt idx="1815">
                  <c:v>36.700000000000003</c:v>
                </c:pt>
                <c:pt idx="1816">
                  <c:v>36.72</c:v>
                </c:pt>
                <c:pt idx="1817">
                  <c:v>36.74</c:v>
                </c:pt>
                <c:pt idx="1818">
                  <c:v>36.76</c:v>
                </c:pt>
                <c:pt idx="1819">
                  <c:v>36.78</c:v>
                </c:pt>
                <c:pt idx="1820">
                  <c:v>36.799999999999997</c:v>
                </c:pt>
                <c:pt idx="1821">
                  <c:v>36.82</c:v>
                </c:pt>
                <c:pt idx="1822">
                  <c:v>36.840000000000003</c:v>
                </c:pt>
                <c:pt idx="1823">
                  <c:v>36.86</c:v>
                </c:pt>
                <c:pt idx="1824">
                  <c:v>36.880000000000003</c:v>
                </c:pt>
                <c:pt idx="1825">
                  <c:v>36.9</c:v>
                </c:pt>
                <c:pt idx="1826">
                  <c:v>36.92</c:v>
                </c:pt>
                <c:pt idx="1827">
                  <c:v>36.94</c:v>
                </c:pt>
                <c:pt idx="1828">
                  <c:v>36.96</c:v>
                </c:pt>
                <c:pt idx="1829">
                  <c:v>36.979999999999997</c:v>
                </c:pt>
                <c:pt idx="1830">
                  <c:v>37</c:v>
                </c:pt>
                <c:pt idx="1831">
                  <c:v>37.020000000000003</c:v>
                </c:pt>
                <c:pt idx="1832">
                  <c:v>37.04</c:v>
                </c:pt>
                <c:pt idx="1833">
                  <c:v>37.06</c:v>
                </c:pt>
                <c:pt idx="1834">
                  <c:v>37.08</c:v>
                </c:pt>
                <c:pt idx="1835">
                  <c:v>37.1</c:v>
                </c:pt>
                <c:pt idx="1836">
                  <c:v>37.119999999999997</c:v>
                </c:pt>
                <c:pt idx="1837">
                  <c:v>37.14</c:v>
                </c:pt>
                <c:pt idx="1838">
                  <c:v>37.159999999999997</c:v>
                </c:pt>
                <c:pt idx="1839">
                  <c:v>37.18</c:v>
                </c:pt>
                <c:pt idx="1840">
                  <c:v>37.200000000000003</c:v>
                </c:pt>
                <c:pt idx="1841">
                  <c:v>37.22</c:v>
                </c:pt>
                <c:pt idx="1842">
                  <c:v>37.24</c:v>
                </c:pt>
                <c:pt idx="1843">
                  <c:v>37.26</c:v>
                </c:pt>
                <c:pt idx="1844">
                  <c:v>37.28</c:v>
                </c:pt>
                <c:pt idx="1845">
                  <c:v>37.299999999999997</c:v>
                </c:pt>
                <c:pt idx="1846">
                  <c:v>37.32</c:v>
                </c:pt>
                <c:pt idx="1847">
                  <c:v>37.340000000000003</c:v>
                </c:pt>
                <c:pt idx="1848">
                  <c:v>37.36</c:v>
                </c:pt>
                <c:pt idx="1849">
                  <c:v>37.380000000000003</c:v>
                </c:pt>
                <c:pt idx="1850">
                  <c:v>37.4</c:v>
                </c:pt>
                <c:pt idx="1851">
                  <c:v>37.42</c:v>
                </c:pt>
                <c:pt idx="1852">
                  <c:v>37.44</c:v>
                </c:pt>
                <c:pt idx="1853">
                  <c:v>37.46</c:v>
                </c:pt>
                <c:pt idx="1854">
                  <c:v>37.479999999999997</c:v>
                </c:pt>
                <c:pt idx="1855">
                  <c:v>37.5</c:v>
                </c:pt>
                <c:pt idx="1856">
                  <c:v>37.520000000000003</c:v>
                </c:pt>
                <c:pt idx="1857">
                  <c:v>37.54</c:v>
                </c:pt>
                <c:pt idx="1858">
                  <c:v>37.56</c:v>
                </c:pt>
                <c:pt idx="1859">
                  <c:v>37.58</c:v>
                </c:pt>
                <c:pt idx="1860">
                  <c:v>37.6</c:v>
                </c:pt>
                <c:pt idx="1861">
                  <c:v>37.619999999999997</c:v>
                </c:pt>
                <c:pt idx="1862">
                  <c:v>37.64</c:v>
                </c:pt>
                <c:pt idx="1863">
                  <c:v>37.659999999999997</c:v>
                </c:pt>
                <c:pt idx="1864">
                  <c:v>37.68</c:v>
                </c:pt>
                <c:pt idx="1865">
                  <c:v>37.700000000000003</c:v>
                </c:pt>
                <c:pt idx="1866">
                  <c:v>37.72</c:v>
                </c:pt>
                <c:pt idx="1867">
                  <c:v>37.74</c:v>
                </c:pt>
                <c:pt idx="1868">
                  <c:v>37.76</c:v>
                </c:pt>
                <c:pt idx="1869">
                  <c:v>37.78</c:v>
                </c:pt>
                <c:pt idx="1870">
                  <c:v>37.799999999999997</c:v>
                </c:pt>
                <c:pt idx="1871">
                  <c:v>37.82</c:v>
                </c:pt>
                <c:pt idx="1872">
                  <c:v>37.840000000000003</c:v>
                </c:pt>
                <c:pt idx="1873">
                  <c:v>37.86</c:v>
                </c:pt>
                <c:pt idx="1874">
                  <c:v>37.880000000000003</c:v>
                </c:pt>
                <c:pt idx="1875">
                  <c:v>37.9</c:v>
                </c:pt>
                <c:pt idx="1876">
                  <c:v>37.92</c:v>
                </c:pt>
                <c:pt idx="1877">
                  <c:v>37.94</c:v>
                </c:pt>
                <c:pt idx="1878">
                  <c:v>37.96</c:v>
                </c:pt>
                <c:pt idx="1879">
                  <c:v>37.979999999999997</c:v>
                </c:pt>
                <c:pt idx="1880">
                  <c:v>38</c:v>
                </c:pt>
                <c:pt idx="1881">
                  <c:v>38.020000000000003</c:v>
                </c:pt>
                <c:pt idx="1882">
                  <c:v>38.04</c:v>
                </c:pt>
                <c:pt idx="1883">
                  <c:v>38.06</c:v>
                </c:pt>
                <c:pt idx="1884">
                  <c:v>38.08</c:v>
                </c:pt>
                <c:pt idx="1885">
                  <c:v>38.1</c:v>
                </c:pt>
                <c:pt idx="1886">
                  <c:v>38.119999999999997</c:v>
                </c:pt>
                <c:pt idx="1887">
                  <c:v>38.14</c:v>
                </c:pt>
                <c:pt idx="1888">
                  <c:v>38.159999999999997</c:v>
                </c:pt>
                <c:pt idx="1889">
                  <c:v>38.18</c:v>
                </c:pt>
                <c:pt idx="1890">
                  <c:v>38.200000000000003</c:v>
                </c:pt>
                <c:pt idx="1891">
                  <c:v>38.22</c:v>
                </c:pt>
                <c:pt idx="1892">
                  <c:v>38.24</c:v>
                </c:pt>
                <c:pt idx="1893">
                  <c:v>38.26</c:v>
                </c:pt>
                <c:pt idx="1894">
                  <c:v>38.28</c:v>
                </c:pt>
                <c:pt idx="1895">
                  <c:v>38.299999999999997</c:v>
                </c:pt>
                <c:pt idx="1896">
                  <c:v>38.32</c:v>
                </c:pt>
                <c:pt idx="1897">
                  <c:v>38.340000000000003</c:v>
                </c:pt>
                <c:pt idx="1898">
                  <c:v>38.36</c:v>
                </c:pt>
                <c:pt idx="1899">
                  <c:v>38.380000000000003</c:v>
                </c:pt>
                <c:pt idx="1900">
                  <c:v>38.4</c:v>
                </c:pt>
                <c:pt idx="1901">
                  <c:v>38.42</c:v>
                </c:pt>
                <c:pt idx="1902">
                  <c:v>38.44</c:v>
                </c:pt>
                <c:pt idx="1903">
                  <c:v>38.46</c:v>
                </c:pt>
                <c:pt idx="1904">
                  <c:v>38.479999999999997</c:v>
                </c:pt>
                <c:pt idx="1905">
                  <c:v>38.5</c:v>
                </c:pt>
                <c:pt idx="1906">
                  <c:v>38.520000000000003</c:v>
                </c:pt>
                <c:pt idx="1907">
                  <c:v>38.54</c:v>
                </c:pt>
                <c:pt idx="1908">
                  <c:v>38.56</c:v>
                </c:pt>
                <c:pt idx="1909">
                  <c:v>38.58</c:v>
                </c:pt>
                <c:pt idx="1910">
                  <c:v>38.6</c:v>
                </c:pt>
                <c:pt idx="1911">
                  <c:v>38.619999999999997</c:v>
                </c:pt>
                <c:pt idx="1912">
                  <c:v>38.64</c:v>
                </c:pt>
                <c:pt idx="1913">
                  <c:v>38.659999999999997</c:v>
                </c:pt>
                <c:pt idx="1914">
                  <c:v>38.68</c:v>
                </c:pt>
                <c:pt idx="1915">
                  <c:v>38.700000000000003</c:v>
                </c:pt>
                <c:pt idx="1916">
                  <c:v>38.72</c:v>
                </c:pt>
                <c:pt idx="1917">
                  <c:v>38.74</c:v>
                </c:pt>
                <c:pt idx="1918">
                  <c:v>38.76</c:v>
                </c:pt>
                <c:pt idx="1919">
                  <c:v>38.78</c:v>
                </c:pt>
                <c:pt idx="1920">
                  <c:v>38.799999999999997</c:v>
                </c:pt>
                <c:pt idx="1921">
                  <c:v>38.82</c:v>
                </c:pt>
                <c:pt idx="1922">
                  <c:v>38.840000000000003</c:v>
                </c:pt>
                <c:pt idx="1923">
                  <c:v>38.86</c:v>
                </c:pt>
                <c:pt idx="1924">
                  <c:v>38.880000000000003</c:v>
                </c:pt>
                <c:pt idx="1925">
                  <c:v>38.9</c:v>
                </c:pt>
                <c:pt idx="1926">
                  <c:v>38.92</c:v>
                </c:pt>
                <c:pt idx="1927">
                  <c:v>38.94</c:v>
                </c:pt>
                <c:pt idx="1928">
                  <c:v>38.96</c:v>
                </c:pt>
                <c:pt idx="1929">
                  <c:v>38.979999999999997</c:v>
                </c:pt>
                <c:pt idx="1930">
                  <c:v>39</c:v>
                </c:pt>
                <c:pt idx="1931">
                  <c:v>39.020000000000003</c:v>
                </c:pt>
                <c:pt idx="1932">
                  <c:v>39.04</c:v>
                </c:pt>
                <c:pt idx="1933">
                  <c:v>39.06</c:v>
                </c:pt>
                <c:pt idx="1934">
                  <c:v>39.08</c:v>
                </c:pt>
                <c:pt idx="1935">
                  <c:v>39.1</c:v>
                </c:pt>
                <c:pt idx="1936">
                  <c:v>39.119999999999997</c:v>
                </c:pt>
                <c:pt idx="1937">
                  <c:v>39.14</c:v>
                </c:pt>
                <c:pt idx="1938">
                  <c:v>39.159999999999997</c:v>
                </c:pt>
                <c:pt idx="1939">
                  <c:v>39.18</c:v>
                </c:pt>
                <c:pt idx="1940">
                  <c:v>39.200000000000003</c:v>
                </c:pt>
                <c:pt idx="1941">
                  <c:v>39.22</c:v>
                </c:pt>
                <c:pt idx="1942">
                  <c:v>39.24</c:v>
                </c:pt>
                <c:pt idx="1943">
                  <c:v>39.26</c:v>
                </c:pt>
                <c:pt idx="1944">
                  <c:v>39.28</c:v>
                </c:pt>
                <c:pt idx="1945">
                  <c:v>39.299999999999997</c:v>
                </c:pt>
                <c:pt idx="1946">
                  <c:v>39.32</c:v>
                </c:pt>
                <c:pt idx="1947">
                  <c:v>39.340000000000003</c:v>
                </c:pt>
                <c:pt idx="1948">
                  <c:v>39.36</c:v>
                </c:pt>
                <c:pt idx="1949">
                  <c:v>39.380000000000003</c:v>
                </c:pt>
                <c:pt idx="1950">
                  <c:v>39.4</c:v>
                </c:pt>
                <c:pt idx="1951">
                  <c:v>39.42</c:v>
                </c:pt>
                <c:pt idx="1952">
                  <c:v>39.44</c:v>
                </c:pt>
                <c:pt idx="1953">
                  <c:v>39.46</c:v>
                </c:pt>
                <c:pt idx="1954">
                  <c:v>39.479999999999997</c:v>
                </c:pt>
                <c:pt idx="1955">
                  <c:v>39.5</c:v>
                </c:pt>
                <c:pt idx="1956">
                  <c:v>39.520000000000003</c:v>
                </c:pt>
                <c:pt idx="1957">
                  <c:v>39.54</c:v>
                </c:pt>
                <c:pt idx="1958">
                  <c:v>39.56</c:v>
                </c:pt>
                <c:pt idx="1959">
                  <c:v>39.58</c:v>
                </c:pt>
                <c:pt idx="1960">
                  <c:v>39.6</c:v>
                </c:pt>
                <c:pt idx="1961">
                  <c:v>39.619999999999997</c:v>
                </c:pt>
                <c:pt idx="1962">
                  <c:v>39.64</c:v>
                </c:pt>
                <c:pt idx="1963">
                  <c:v>39.659999999999997</c:v>
                </c:pt>
                <c:pt idx="1964">
                  <c:v>39.68</c:v>
                </c:pt>
                <c:pt idx="1965">
                  <c:v>39.700000000000003</c:v>
                </c:pt>
                <c:pt idx="1966">
                  <c:v>39.72</c:v>
                </c:pt>
                <c:pt idx="1967">
                  <c:v>39.74</c:v>
                </c:pt>
                <c:pt idx="1968">
                  <c:v>39.76</c:v>
                </c:pt>
                <c:pt idx="1969">
                  <c:v>39.78</c:v>
                </c:pt>
                <c:pt idx="1970">
                  <c:v>39.799999999999997</c:v>
                </c:pt>
                <c:pt idx="1971">
                  <c:v>39.82</c:v>
                </c:pt>
                <c:pt idx="1972">
                  <c:v>39.840000000000003</c:v>
                </c:pt>
                <c:pt idx="1973">
                  <c:v>39.86</c:v>
                </c:pt>
                <c:pt idx="1974">
                  <c:v>39.880000000000003</c:v>
                </c:pt>
                <c:pt idx="1975">
                  <c:v>39.9</c:v>
                </c:pt>
                <c:pt idx="1976">
                  <c:v>39.92</c:v>
                </c:pt>
                <c:pt idx="1977">
                  <c:v>39.94</c:v>
                </c:pt>
                <c:pt idx="1978">
                  <c:v>39.96</c:v>
                </c:pt>
                <c:pt idx="1979">
                  <c:v>39.979999999999997</c:v>
                </c:pt>
                <c:pt idx="1980">
                  <c:v>40</c:v>
                </c:pt>
                <c:pt idx="1981">
                  <c:v>40.020000000000003</c:v>
                </c:pt>
                <c:pt idx="1982">
                  <c:v>40.04</c:v>
                </c:pt>
                <c:pt idx="1983">
                  <c:v>40.06</c:v>
                </c:pt>
                <c:pt idx="1984">
                  <c:v>40.08</c:v>
                </c:pt>
                <c:pt idx="1985">
                  <c:v>40.1</c:v>
                </c:pt>
                <c:pt idx="1986">
                  <c:v>40.119999999999997</c:v>
                </c:pt>
                <c:pt idx="1987">
                  <c:v>40.14</c:v>
                </c:pt>
                <c:pt idx="1988">
                  <c:v>40.159999999999997</c:v>
                </c:pt>
                <c:pt idx="1989">
                  <c:v>40.18</c:v>
                </c:pt>
                <c:pt idx="1990">
                  <c:v>40.200000000000003</c:v>
                </c:pt>
                <c:pt idx="1991">
                  <c:v>40.22</c:v>
                </c:pt>
                <c:pt idx="1992">
                  <c:v>40.24</c:v>
                </c:pt>
                <c:pt idx="1993">
                  <c:v>40.26</c:v>
                </c:pt>
                <c:pt idx="1994">
                  <c:v>40.28</c:v>
                </c:pt>
                <c:pt idx="1995">
                  <c:v>40.299999999999997</c:v>
                </c:pt>
                <c:pt idx="1996">
                  <c:v>40.32</c:v>
                </c:pt>
                <c:pt idx="1997">
                  <c:v>40.340000000000003</c:v>
                </c:pt>
                <c:pt idx="1998">
                  <c:v>40.36</c:v>
                </c:pt>
                <c:pt idx="1999">
                  <c:v>40.380000000000003</c:v>
                </c:pt>
                <c:pt idx="2000">
                  <c:v>40.4</c:v>
                </c:pt>
                <c:pt idx="2001">
                  <c:v>40.42</c:v>
                </c:pt>
                <c:pt idx="2002">
                  <c:v>40.44</c:v>
                </c:pt>
                <c:pt idx="2003">
                  <c:v>40.46</c:v>
                </c:pt>
                <c:pt idx="2004">
                  <c:v>40.479999999999997</c:v>
                </c:pt>
                <c:pt idx="2005">
                  <c:v>40.5</c:v>
                </c:pt>
                <c:pt idx="2006">
                  <c:v>40.520000000000003</c:v>
                </c:pt>
                <c:pt idx="2007">
                  <c:v>40.54</c:v>
                </c:pt>
                <c:pt idx="2008">
                  <c:v>40.56</c:v>
                </c:pt>
                <c:pt idx="2009">
                  <c:v>40.58</c:v>
                </c:pt>
                <c:pt idx="2010">
                  <c:v>40.6</c:v>
                </c:pt>
                <c:pt idx="2011">
                  <c:v>40.619999999999997</c:v>
                </c:pt>
                <c:pt idx="2012">
                  <c:v>40.64</c:v>
                </c:pt>
                <c:pt idx="2013">
                  <c:v>40.659999999999997</c:v>
                </c:pt>
                <c:pt idx="2014">
                  <c:v>40.68</c:v>
                </c:pt>
                <c:pt idx="2015">
                  <c:v>40.700000000000003</c:v>
                </c:pt>
                <c:pt idx="2016">
                  <c:v>40.72</c:v>
                </c:pt>
                <c:pt idx="2017">
                  <c:v>40.74</c:v>
                </c:pt>
                <c:pt idx="2018">
                  <c:v>40.76</c:v>
                </c:pt>
                <c:pt idx="2019">
                  <c:v>40.78</c:v>
                </c:pt>
                <c:pt idx="2020">
                  <c:v>40.799999999999997</c:v>
                </c:pt>
                <c:pt idx="2021">
                  <c:v>40.82</c:v>
                </c:pt>
                <c:pt idx="2022">
                  <c:v>40.840000000000003</c:v>
                </c:pt>
                <c:pt idx="2023">
                  <c:v>40.86</c:v>
                </c:pt>
                <c:pt idx="2024">
                  <c:v>40.880000000000003</c:v>
                </c:pt>
                <c:pt idx="2025">
                  <c:v>40.9</c:v>
                </c:pt>
                <c:pt idx="2026">
                  <c:v>40.92</c:v>
                </c:pt>
                <c:pt idx="2027">
                  <c:v>40.94</c:v>
                </c:pt>
                <c:pt idx="2028">
                  <c:v>40.96</c:v>
                </c:pt>
                <c:pt idx="2029">
                  <c:v>40.98</c:v>
                </c:pt>
                <c:pt idx="2030">
                  <c:v>41</c:v>
                </c:pt>
                <c:pt idx="2031">
                  <c:v>41.02</c:v>
                </c:pt>
                <c:pt idx="2032">
                  <c:v>41.04</c:v>
                </c:pt>
                <c:pt idx="2033">
                  <c:v>41.06</c:v>
                </c:pt>
                <c:pt idx="2034">
                  <c:v>41.08</c:v>
                </c:pt>
                <c:pt idx="2035">
                  <c:v>41.1</c:v>
                </c:pt>
                <c:pt idx="2036">
                  <c:v>41.12</c:v>
                </c:pt>
                <c:pt idx="2037">
                  <c:v>41.14</c:v>
                </c:pt>
                <c:pt idx="2038">
                  <c:v>41.16</c:v>
                </c:pt>
                <c:pt idx="2039">
                  <c:v>41.18</c:v>
                </c:pt>
                <c:pt idx="2040">
                  <c:v>41.2</c:v>
                </c:pt>
                <c:pt idx="2041">
                  <c:v>41.22</c:v>
                </c:pt>
                <c:pt idx="2042">
                  <c:v>41.24</c:v>
                </c:pt>
                <c:pt idx="2043">
                  <c:v>41.26</c:v>
                </c:pt>
                <c:pt idx="2044">
                  <c:v>41.28</c:v>
                </c:pt>
                <c:pt idx="2045">
                  <c:v>41.3</c:v>
                </c:pt>
                <c:pt idx="2046">
                  <c:v>41.32</c:v>
                </c:pt>
                <c:pt idx="2047">
                  <c:v>41.34</c:v>
                </c:pt>
                <c:pt idx="2048">
                  <c:v>41.36</c:v>
                </c:pt>
                <c:pt idx="2049">
                  <c:v>41.38</c:v>
                </c:pt>
                <c:pt idx="2050">
                  <c:v>41.4</c:v>
                </c:pt>
                <c:pt idx="2051">
                  <c:v>41.42</c:v>
                </c:pt>
                <c:pt idx="2052">
                  <c:v>41.44</c:v>
                </c:pt>
                <c:pt idx="2053">
                  <c:v>41.46</c:v>
                </c:pt>
                <c:pt idx="2054">
                  <c:v>41.48</c:v>
                </c:pt>
                <c:pt idx="2055">
                  <c:v>41.5</c:v>
                </c:pt>
                <c:pt idx="2056">
                  <c:v>41.52</c:v>
                </c:pt>
                <c:pt idx="2057">
                  <c:v>41.54</c:v>
                </c:pt>
                <c:pt idx="2058">
                  <c:v>41.56</c:v>
                </c:pt>
                <c:pt idx="2059">
                  <c:v>41.58</c:v>
                </c:pt>
                <c:pt idx="2060">
                  <c:v>41.6</c:v>
                </c:pt>
                <c:pt idx="2061">
                  <c:v>41.62</c:v>
                </c:pt>
                <c:pt idx="2062">
                  <c:v>41.64</c:v>
                </c:pt>
                <c:pt idx="2063">
                  <c:v>41.66</c:v>
                </c:pt>
                <c:pt idx="2064">
                  <c:v>41.68</c:v>
                </c:pt>
                <c:pt idx="2065">
                  <c:v>41.7</c:v>
                </c:pt>
                <c:pt idx="2066">
                  <c:v>41.72</c:v>
                </c:pt>
                <c:pt idx="2067">
                  <c:v>41.74</c:v>
                </c:pt>
                <c:pt idx="2068">
                  <c:v>41.76</c:v>
                </c:pt>
                <c:pt idx="2069">
                  <c:v>41.78</c:v>
                </c:pt>
                <c:pt idx="2070">
                  <c:v>41.8</c:v>
                </c:pt>
                <c:pt idx="2071">
                  <c:v>41.82</c:v>
                </c:pt>
                <c:pt idx="2072">
                  <c:v>41.84</c:v>
                </c:pt>
                <c:pt idx="2073">
                  <c:v>41.86</c:v>
                </c:pt>
                <c:pt idx="2074">
                  <c:v>41.88</c:v>
                </c:pt>
                <c:pt idx="2075">
                  <c:v>41.9</c:v>
                </c:pt>
                <c:pt idx="2076">
                  <c:v>41.92</c:v>
                </c:pt>
                <c:pt idx="2077">
                  <c:v>41.94</c:v>
                </c:pt>
                <c:pt idx="2078">
                  <c:v>41.96</c:v>
                </c:pt>
                <c:pt idx="2079">
                  <c:v>41.98</c:v>
                </c:pt>
                <c:pt idx="2080">
                  <c:v>42</c:v>
                </c:pt>
                <c:pt idx="2081">
                  <c:v>42.02</c:v>
                </c:pt>
                <c:pt idx="2082">
                  <c:v>42.04</c:v>
                </c:pt>
                <c:pt idx="2083">
                  <c:v>42.06</c:v>
                </c:pt>
                <c:pt idx="2084">
                  <c:v>42.08</c:v>
                </c:pt>
                <c:pt idx="2085">
                  <c:v>42.1</c:v>
                </c:pt>
                <c:pt idx="2086">
                  <c:v>42.12</c:v>
                </c:pt>
                <c:pt idx="2087">
                  <c:v>42.14</c:v>
                </c:pt>
                <c:pt idx="2088">
                  <c:v>42.16</c:v>
                </c:pt>
                <c:pt idx="2089">
                  <c:v>42.18</c:v>
                </c:pt>
                <c:pt idx="2090">
                  <c:v>42.2</c:v>
                </c:pt>
                <c:pt idx="2091">
                  <c:v>42.22</c:v>
                </c:pt>
                <c:pt idx="2092">
                  <c:v>42.24</c:v>
                </c:pt>
                <c:pt idx="2093">
                  <c:v>42.26</c:v>
                </c:pt>
                <c:pt idx="2094">
                  <c:v>42.28</c:v>
                </c:pt>
                <c:pt idx="2095">
                  <c:v>42.3</c:v>
                </c:pt>
                <c:pt idx="2096">
                  <c:v>42.32</c:v>
                </c:pt>
                <c:pt idx="2097">
                  <c:v>42.34</c:v>
                </c:pt>
                <c:pt idx="2098">
                  <c:v>42.36</c:v>
                </c:pt>
                <c:pt idx="2099">
                  <c:v>42.38</c:v>
                </c:pt>
                <c:pt idx="2100">
                  <c:v>42.4</c:v>
                </c:pt>
                <c:pt idx="2101">
                  <c:v>42.42</c:v>
                </c:pt>
                <c:pt idx="2102">
                  <c:v>42.44</c:v>
                </c:pt>
                <c:pt idx="2103">
                  <c:v>42.46</c:v>
                </c:pt>
                <c:pt idx="2104">
                  <c:v>42.48</c:v>
                </c:pt>
                <c:pt idx="2105">
                  <c:v>42.5</c:v>
                </c:pt>
                <c:pt idx="2106">
                  <c:v>42.52</c:v>
                </c:pt>
                <c:pt idx="2107">
                  <c:v>42.54</c:v>
                </c:pt>
                <c:pt idx="2108">
                  <c:v>42.56</c:v>
                </c:pt>
                <c:pt idx="2109">
                  <c:v>42.58</c:v>
                </c:pt>
                <c:pt idx="2110">
                  <c:v>42.6</c:v>
                </c:pt>
                <c:pt idx="2111">
                  <c:v>42.62</c:v>
                </c:pt>
                <c:pt idx="2112">
                  <c:v>42.64</c:v>
                </c:pt>
                <c:pt idx="2113">
                  <c:v>42.66</c:v>
                </c:pt>
                <c:pt idx="2114">
                  <c:v>42.68</c:v>
                </c:pt>
                <c:pt idx="2115">
                  <c:v>42.7</c:v>
                </c:pt>
                <c:pt idx="2116">
                  <c:v>42.72</c:v>
                </c:pt>
                <c:pt idx="2117">
                  <c:v>42.74</c:v>
                </c:pt>
                <c:pt idx="2118">
                  <c:v>42.76</c:v>
                </c:pt>
                <c:pt idx="2119">
                  <c:v>42.78</c:v>
                </c:pt>
                <c:pt idx="2120">
                  <c:v>42.8</c:v>
                </c:pt>
                <c:pt idx="2121">
                  <c:v>42.82</c:v>
                </c:pt>
                <c:pt idx="2122">
                  <c:v>42.84</c:v>
                </c:pt>
                <c:pt idx="2123">
                  <c:v>42.86</c:v>
                </c:pt>
                <c:pt idx="2124">
                  <c:v>42.88</c:v>
                </c:pt>
                <c:pt idx="2125">
                  <c:v>42.9</c:v>
                </c:pt>
                <c:pt idx="2126">
                  <c:v>42.92</c:v>
                </c:pt>
                <c:pt idx="2127">
                  <c:v>42.94</c:v>
                </c:pt>
                <c:pt idx="2128">
                  <c:v>42.96</c:v>
                </c:pt>
                <c:pt idx="2129">
                  <c:v>42.98</c:v>
                </c:pt>
                <c:pt idx="2130">
                  <c:v>43</c:v>
                </c:pt>
                <c:pt idx="2131">
                  <c:v>43.02</c:v>
                </c:pt>
                <c:pt idx="2132">
                  <c:v>43.04</c:v>
                </c:pt>
                <c:pt idx="2133">
                  <c:v>43.06</c:v>
                </c:pt>
                <c:pt idx="2134">
                  <c:v>43.08</c:v>
                </c:pt>
                <c:pt idx="2135">
                  <c:v>43.1</c:v>
                </c:pt>
                <c:pt idx="2136">
                  <c:v>43.12</c:v>
                </c:pt>
                <c:pt idx="2137">
                  <c:v>43.14</c:v>
                </c:pt>
                <c:pt idx="2138">
                  <c:v>43.16</c:v>
                </c:pt>
                <c:pt idx="2139">
                  <c:v>43.18</c:v>
                </c:pt>
                <c:pt idx="2140">
                  <c:v>43.2</c:v>
                </c:pt>
                <c:pt idx="2141">
                  <c:v>43.22</c:v>
                </c:pt>
                <c:pt idx="2142">
                  <c:v>43.24</c:v>
                </c:pt>
                <c:pt idx="2143">
                  <c:v>43.26</c:v>
                </c:pt>
                <c:pt idx="2144">
                  <c:v>43.28</c:v>
                </c:pt>
                <c:pt idx="2145">
                  <c:v>43.3</c:v>
                </c:pt>
                <c:pt idx="2146">
                  <c:v>43.32</c:v>
                </c:pt>
                <c:pt idx="2147">
                  <c:v>43.34</c:v>
                </c:pt>
                <c:pt idx="2148">
                  <c:v>43.36</c:v>
                </c:pt>
                <c:pt idx="2149">
                  <c:v>43.38</c:v>
                </c:pt>
                <c:pt idx="2150">
                  <c:v>43.4</c:v>
                </c:pt>
                <c:pt idx="2151">
                  <c:v>43.42</c:v>
                </c:pt>
                <c:pt idx="2152">
                  <c:v>43.44</c:v>
                </c:pt>
                <c:pt idx="2153">
                  <c:v>43.46</c:v>
                </c:pt>
                <c:pt idx="2154">
                  <c:v>43.48</c:v>
                </c:pt>
                <c:pt idx="2155">
                  <c:v>43.5</c:v>
                </c:pt>
                <c:pt idx="2156">
                  <c:v>43.52</c:v>
                </c:pt>
                <c:pt idx="2157">
                  <c:v>43.54</c:v>
                </c:pt>
                <c:pt idx="2158">
                  <c:v>43.56</c:v>
                </c:pt>
                <c:pt idx="2159">
                  <c:v>43.58</c:v>
                </c:pt>
                <c:pt idx="2160">
                  <c:v>43.6</c:v>
                </c:pt>
                <c:pt idx="2161">
                  <c:v>43.62</c:v>
                </c:pt>
                <c:pt idx="2162">
                  <c:v>43.64</c:v>
                </c:pt>
                <c:pt idx="2163">
                  <c:v>43.66</c:v>
                </c:pt>
                <c:pt idx="2164">
                  <c:v>43.68</c:v>
                </c:pt>
                <c:pt idx="2165">
                  <c:v>43.7</c:v>
                </c:pt>
                <c:pt idx="2166">
                  <c:v>43.72</c:v>
                </c:pt>
                <c:pt idx="2167">
                  <c:v>43.74</c:v>
                </c:pt>
                <c:pt idx="2168">
                  <c:v>43.76</c:v>
                </c:pt>
                <c:pt idx="2169">
                  <c:v>43.78</c:v>
                </c:pt>
                <c:pt idx="2170">
                  <c:v>43.8</c:v>
                </c:pt>
                <c:pt idx="2171">
                  <c:v>43.82</c:v>
                </c:pt>
                <c:pt idx="2172">
                  <c:v>43.84</c:v>
                </c:pt>
                <c:pt idx="2173">
                  <c:v>43.86</c:v>
                </c:pt>
                <c:pt idx="2174">
                  <c:v>43.88</c:v>
                </c:pt>
                <c:pt idx="2175">
                  <c:v>43.9</c:v>
                </c:pt>
                <c:pt idx="2176">
                  <c:v>43.92</c:v>
                </c:pt>
                <c:pt idx="2177">
                  <c:v>43.94</c:v>
                </c:pt>
                <c:pt idx="2178">
                  <c:v>43.96</c:v>
                </c:pt>
                <c:pt idx="2179">
                  <c:v>43.98</c:v>
                </c:pt>
                <c:pt idx="2180">
                  <c:v>44</c:v>
                </c:pt>
                <c:pt idx="2181">
                  <c:v>44.02</c:v>
                </c:pt>
                <c:pt idx="2182">
                  <c:v>44.04</c:v>
                </c:pt>
                <c:pt idx="2183">
                  <c:v>44.06</c:v>
                </c:pt>
                <c:pt idx="2184">
                  <c:v>44.08</c:v>
                </c:pt>
                <c:pt idx="2185">
                  <c:v>44.1</c:v>
                </c:pt>
                <c:pt idx="2186">
                  <c:v>44.12</c:v>
                </c:pt>
                <c:pt idx="2187">
                  <c:v>44.14</c:v>
                </c:pt>
                <c:pt idx="2188">
                  <c:v>44.16</c:v>
                </c:pt>
                <c:pt idx="2189">
                  <c:v>44.18</c:v>
                </c:pt>
                <c:pt idx="2190">
                  <c:v>44.2</c:v>
                </c:pt>
                <c:pt idx="2191">
                  <c:v>44.22</c:v>
                </c:pt>
                <c:pt idx="2192">
                  <c:v>44.24</c:v>
                </c:pt>
                <c:pt idx="2193">
                  <c:v>44.26</c:v>
                </c:pt>
                <c:pt idx="2194">
                  <c:v>44.28</c:v>
                </c:pt>
                <c:pt idx="2195">
                  <c:v>44.3</c:v>
                </c:pt>
                <c:pt idx="2196">
                  <c:v>44.32</c:v>
                </c:pt>
                <c:pt idx="2197">
                  <c:v>44.34</c:v>
                </c:pt>
                <c:pt idx="2198">
                  <c:v>44.36</c:v>
                </c:pt>
                <c:pt idx="2199">
                  <c:v>44.38</c:v>
                </c:pt>
                <c:pt idx="2200">
                  <c:v>44.4</c:v>
                </c:pt>
                <c:pt idx="2201">
                  <c:v>44.42</c:v>
                </c:pt>
                <c:pt idx="2202">
                  <c:v>44.44</c:v>
                </c:pt>
                <c:pt idx="2203">
                  <c:v>44.46</c:v>
                </c:pt>
                <c:pt idx="2204">
                  <c:v>44.48</c:v>
                </c:pt>
                <c:pt idx="2205">
                  <c:v>44.5</c:v>
                </c:pt>
                <c:pt idx="2206">
                  <c:v>44.52</c:v>
                </c:pt>
                <c:pt idx="2207">
                  <c:v>44.54</c:v>
                </c:pt>
                <c:pt idx="2208">
                  <c:v>44.56</c:v>
                </c:pt>
                <c:pt idx="2209">
                  <c:v>44.58</c:v>
                </c:pt>
                <c:pt idx="2210">
                  <c:v>44.6</c:v>
                </c:pt>
                <c:pt idx="2211">
                  <c:v>44.62</c:v>
                </c:pt>
                <c:pt idx="2212">
                  <c:v>44.64</c:v>
                </c:pt>
                <c:pt idx="2213">
                  <c:v>44.66</c:v>
                </c:pt>
                <c:pt idx="2214">
                  <c:v>44.68</c:v>
                </c:pt>
                <c:pt idx="2215">
                  <c:v>44.7</c:v>
                </c:pt>
                <c:pt idx="2216">
                  <c:v>44.72</c:v>
                </c:pt>
                <c:pt idx="2217">
                  <c:v>44.74</c:v>
                </c:pt>
                <c:pt idx="2218">
                  <c:v>44.76</c:v>
                </c:pt>
                <c:pt idx="2219">
                  <c:v>44.78</c:v>
                </c:pt>
                <c:pt idx="2220">
                  <c:v>44.8</c:v>
                </c:pt>
                <c:pt idx="2221">
                  <c:v>44.82</c:v>
                </c:pt>
                <c:pt idx="2222">
                  <c:v>44.84</c:v>
                </c:pt>
                <c:pt idx="2223">
                  <c:v>44.86</c:v>
                </c:pt>
                <c:pt idx="2224">
                  <c:v>44.88</c:v>
                </c:pt>
                <c:pt idx="2225">
                  <c:v>44.9</c:v>
                </c:pt>
                <c:pt idx="2226">
                  <c:v>44.92</c:v>
                </c:pt>
                <c:pt idx="2227">
                  <c:v>44.94</c:v>
                </c:pt>
                <c:pt idx="2228">
                  <c:v>44.96</c:v>
                </c:pt>
                <c:pt idx="2229">
                  <c:v>44.98</c:v>
                </c:pt>
                <c:pt idx="2230">
                  <c:v>45</c:v>
                </c:pt>
                <c:pt idx="2231">
                  <c:v>45.02</c:v>
                </c:pt>
                <c:pt idx="2232">
                  <c:v>45.04</c:v>
                </c:pt>
                <c:pt idx="2233">
                  <c:v>45.06</c:v>
                </c:pt>
                <c:pt idx="2234">
                  <c:v>45.08</c:v>
                </c:pt>
                <c:pt idx="2235">
                  <c:v>45.1</c:v>
                </c:pt>
                <c:pt idx="2236">
                  <c:v>45.12</c:v>
                </c:pt>
                <c:pt idx="2237">
                  <c:v>45.14</c:v>
                </c:pt>
                <c:pt idx="2238">
                  <c:v>45.16</c:v>
                </c:pt>
                <c:pt idx="2239">
                  <c:v>45.18</c:v>
                </c:pt>
                <c:pt idx="2240">
                  <c:v>45.2</c:v>
                </c:pt>
                <c:pt idx="2241">
                  <c:v>45.22</c:v>
                </c:pt>
                <c:pt idx="2242">
                  <c:v>45.24</c:v>
                </c:pt>
                <c:pt idx="2243">
                  <c:v>45.26</c:v>
                </c:pt>
                <c:pt idx="2244">
                  <c:v>45.28</c:v>
                </c:pt>
                <c:pt idx="2245">
                  <c:v>45.3</c:v>
                </c:pt>
                <c:pt idx="2246">
                  <c:v>45.32</c:v>
                </c:pt>
                <c:pt idx="2247">
                  <c:v>45.34</c:v>
                </c:pt>
                <c:pt idx="2248">
                  <c:v>45.36</c:v>
                </c:pt>
                <c:pt idx="2249">
                  <c:v>45.38</c:v>
                </c:pt>
                <c:pt idx="2250">
                  <c:v>45.4</c:v>
                </c:pt>
                <c:pt idx="2251">
                  <c:v>45.42</c:v>
                </c:pt>
                <c:pt idx="2252">
                  <c:v>45.44</c:v>
                </c:pt>
                <c:pt idx="2253">
                  <c:v>45.46</c:v>
                </c:pt>
                <c:pt idx="2254">
                  <c:v>45.48</c:v>
                </c:pt>
                <c:pt idx="2255">
                  <c:v>45.5</c:v>
                </c:pt>
                <c:pt idx="2256">
                  <c:v>45.52</c:v>
                </c:pt>
                <c:pt idx="2257">
                  <c:v>45.54</c:v>
                </c:pt>
                <c:pt idx="2258">
                  <c:v>45.56</c:v>
                </c:pt>
                <c:pt idx="2259">
                  <c:v>45.58</c:v>
                </c:pt>
                <c:pt idx="2260">
                  <c:v>45.6</c:v>
                </c:pt>
                <c:pt idx="2261">
                  <c:v>45.62</c:v>
                </c:pt>
                <c:pt idx="2262">
                  <c:v>45.64</c:v>
                </c:pt>
                <c:pt idx="2263">
                  <c:v>45.66</c:v>
                </c:pt>
                <c:pt idx="2264">
                  <c:v>45.68</c:v>
                </c:pt>
                <c:pt idx="2265">
                  <c:v>45.7</c:v>
                </c:pt>
                <c:pt idx="2266">
                  <c:v>45.72</c:v>
                </c:pt>
                <c:pt idx="2267">
                  <c:v>45.74</c:v>
                </c:pt>
                <c:pt idx="2268">
                  <c:v>45.76</c:v>
                </c:pt>
                <c:pt idx="2269">
                  <c:v>45.78</c:v>
                </c:pt>
                <c:pt idx="2270">
                  <c:v>45.8</c:v>
                </c:pt>
                <c:pt idx="2271">
                  <c:v>45.82</c:v>
                </c:pt>
                <c:pt idx="2272">
                  <c:v>45.84</c:v>
                </c:pt>
                <c:pt idx="2273">
                  <c:v>45.86</c:v>
                </c:pt>
                <c:pt idx="2274">
                  <c:v>45.88</c:v>
                </c:pt>
                <c:pt idx="2275">
                  <c:v>45.9</c:v>
                </c:pt>
                <c:pt idx="2276">
                  <c:v>45.92</c:v>
                </c:pt>
                <c:pt idx="2277">
                  <c:v>45.94</c:v>
                </c:pt>
                <c:pt idx="2278">
                  <c:v>45.96</c:v>
                </c:pt>
                <c:pt idx="2279">
                  <c:v>45.98</c:v>
                </c:pt>
                <c:pt idx="2280">
                  <c:v>46</c:v>
                </c:pt>
                <c:pt idx="2281">
                  <c:v>46.02</c:v>
                </c:pt>
                <c:pt idx="2282">
                  <c:v>46.04</c:v>
                </c:pt>
                <c:pt idx="2283">
                  <c:v>46.06</c:v>
                </c:pt>
                <c:pt idx="2284">
                  <c:v>46.08</c:v>
                </c:pt>
                <c:pt idx="2285">
                  <c:v>46.1</c:v>
                </c:pt>
                <c:pt idx="2286">
                  <c:v>46.12</c:v>
                </c:pt>
                <c:pt idx="2287">
                  <c:v>46.14</c:v>
                </c:pt>
                <c:pt idx="2288">
                  <c:v>46.16</c:v>
                </c:pt>
                <c:pt idx="2289">
                  <c:v>46.18</c:v>
                </c:pt>
                <c:pt idx="2290">
                  <c:v>46.2</c:v>
                </c:pt>
                <c:pt idx="2291">
                  <c:v>46.22</c:v>
                </c:pt>
                <c:pt idx="2292">
                  <c:v>46.24</c:v>
                </c:pt>
                <c:pt idx="2293">
                  <c:v>46.26</c:v>
                </c:pt>
                <c:pt idx="2294">
                  <c:v>46.28</c:v>
                </c:pt>
                <c:pt idx="2295">
                  <c:v>46.3</c:v>
                </c:pt>
                <c:pt idx="2296">
                  <c:v>46.32</c:v>
                </c:pt>
                <c:pt idx="2297">
                  <c:v>46.34</c:v>
                </c:pt>
                <c:pt idx="2298">
                  <c:v>46.36</c:v>
                </c:pt>
                <c:pt idx="2299">
                  <c:v>46.38</c:v>
                </c:pt>
                <c:pt idx="2300">
                  <c:v>46.4</c:v>
                </c:pt>
                <c:pt idx="2301">
                  <c:v>46.42</c:v>
                </c:pt>
                <c:pt idx="2302">
                  <c:v>46.44</c:v>
                </c:pt>
                <c:pt idx="2303">
                  <c:v>46.46</c:v>
                </c:pt>
                <c:pt idx="2304">
                  <c:v>46.48</c:v>
                </c:pt>
                <c:pt idx="2305">
                  <c:v>46.5</c:v>
                </c:pt>
                <c:pt idx="2306">
                  <c:v>46.52</c:v>
                </c:pt>
                <c:pt idx="2307">
                  <c:v>46.54</c:v>
                </c:pt>
                <c:pt idx="2308">
                  <c:v>46.56</c:v>
                </c:pt>
                <c:pt idx="2309">
                  <c:v>46.58</c:v>
                </c:pt>
                <c:pt idx="2310">
                  <c:v>46.6</c:v>
                </c:pt>
                <c:pt idx="2311">
                  <c:v>46.62</c:v>
                </c:pt>
                <c:pt idx="2312">
                  <c:v>46.64</c:v>
                </c:pt>
                <c:pt idx="2313">
                  <c:v>46.66</c:v>
                </c:pt>
                <c:pt idx="2314">
                  <c:v>46.68</c:v>
                </c:pt>
                <c:pt idx="2315">
                  <c:v>46.7</c:v>
                </c:pt>
                <c:pt idx="2316">
                  <c:v>46.72</c:v>
                </c:pt>
                <c:pt idx="2317">
                  <c:v>46.74</c:v>
                </c:pt>
                <c:pt idx="2318">
                  <c:v>46.76</c:v>
                </c:pt>
                <c:pt idx="2319">
                  <c:v>46.78</c:v>
                </c:pt>
                <c:pt idx="2320">
                  <c:v>46.8</c:v>
                </c:pt>
                <c:pt idx="2321">
                  <c:v>46.82</c:v>
                </c:pt>
                <c:pt idx="2322">
                  <c:v>46.84</c:v>
                </c:pt>
                <c:pt idx="2323">
                  <c:v>46.86</c:v>
                </c:pt>
                <c:pt idx="2324">
                  <c:v>46.88</c:v>
                </c:pt>
                <c:pt idx="2325">
                  <c:v>46.9</c:v>
                </c:pt>
                <c:pt idx="2326">
                  <c:v>46.92</c:v>
                </c:pt>
                <c:pt idx="2327">
                  <c:v>46.94</c:v>
                </c:pt>
                <c:pt idx="2328">
                  <c:v>46.96</c:v>
                </c:pt>
                <c:pt idx="2329">
                  <c:v>46.98</c:v>
                </c:pt>
                <c:pt idx="2330">
                  <c:v>47</c:v>
                </c:pt>
                <c:pt idx="2331">
                  <c:v>47.02</c:v>
                </c:pt>
                <c:pt idx="2332">
                  <c:v>47.04</c:v>
                </c:pt>
                <c:pt idx="2333">
                  <c:v>47.06</c:v>
                </c:pt>
                <c:pt idx="2334">
                  <c:v>47.08</c:v>
                </c:pt>
                <c:pt idx="2335">
                  <c:v>47.1</c:v>
                </c:pt>
                <c:pt idx="2336">
                  <c:v>47.12</c:v>
                </c:pt>
                <c:pt idx="2337">
                  <c:v>47.14</c:v>
                </c:pt>
                <c:pt idx="2338">
                  <c:v>47.16</c:v>
                </c:pt>
                <c:pt idx="2339">
                  <c:v>47.18</c:v>
                </c:pt>
                <c:pt idx="2340">
                  <c:v>47.2</c:v>
                </c:pt>
                <c:pt idx="2341">
                  <c:v>47.22</c:v>
                </c:pt>
                <c:pt idx="2342">
                  <c:v>47.24</c:v>
                </c:pt>
                <c:pt idx="2343">
                  <c:v>47.26</c:v>
                </c:pt>
                <c:pt idx="2344">
                  <c:v>47.28</c:v>
                </c:pt>
                <c:pt idx="2345">
                  <c:v>47.3</c:v>
                </c:pt>
                <c:pt idx="2346">
                  <c:v>47.32</c:v>
                </c:pt>
                <c:pt idx="2347">
                  <c:v>47.34</c:v>
                </c:pt>
                <c:pt idx="2348">
                  <c:v>47.36</c:v>
                </c:pt>
                <c:pt idx="2349">
                  <c:v>47.38</c:v>
                </c:pt>
                <c:pt idx="2350">
                  <c:v>47.4</c:v>
                </c:pt>
                <c:pt idx="2351">
                  <c:v>47.42</c:v>
                </c:pt>
                <c:pt idx="2352">
                  <c:v>47.44</c:v>
                </c:pt>
                <c:pt idx="2353">
                  <c:v>47.46</c:v>
                </c:pt>
                <c:pt idx="2354">
                  <c:v>47.48</c:v>
                </c:pt>
                <c:pt idx="2355">
                  <c:v>47.5</c:v>
                </c:pt>
                <c:pt idx="2356">
                  <c:v>47.52</c:v>
                </c:pt>
                <c:pt idx="2357">
                  <c:v>47.54</c:v>
                </c:pt>
                <c:pt idx="2358">
                  <c:v>47.56</c:v>
                </c:pt>
                <c:pt idx="2359">
                  <c:v>47.58</c:v>
                </c:pt>
                <c:pt idx="2360">
                  <c:v>47.6</c:v>
                </c:pt>
                <c:pt idx="2361">
                  <c:v>47.62</c:v>
                </c:pt>
                <c:pt idx="2362">
                  <c:v>47.64</c:v>
                </c:pt>
                <c:pt idx="2363">
                  <c:v>47.66</c:v>
                </c:pt>
                <c:pt idx="2364">
                  <c:v>47.68</c:v>
                </c:pt>
                <c:pt idx="2365">
                  <c:v>47.7</c:v>
                </c:pt>
                <c:pt idx="2366">
                  <c:v>47.72</c:v>
                </c:pt>
                <c:pt idx="2367">
                  <c:v>47.74</c:v>
                </c:pt>
                <c:pt idx="2368">
                  <c:v>47.76</c:v>
                </c:pt>
                <c:pt idx="2369">
                  <c:v>47.78</c:v>
                </c:pt>
                <c:pt idx="2370">
                  <c:v>47.8</c:v>
                </c:pt>
                <c:pt idx="2371">
                  <c:v>47.82</c:v>
                </c:pt>
                <c:pt idx="2372">
                  <c:v>47.84</c:v>
                </c:pt>
                <c:pt idx="2373">
                  <c:v>47.86</c:v>
                </c:pt>
                <c:pt idx="2374">
                  <c:v>47.88</c:v>
                </c:pt>
                <c:pt idx="2375">
                  <c:v>47.9</c:v>
                </c:pt>
                <c:pt idx="2376">
                  <c:v>47.92</c:v>
                </c:pt>
                <c:pt idx="2377">
                  <c:v>47.94</c:v>
                </c:pt>
                <c:pt idx="2378">
                  <c:v>47.96</c:v>
                </c:pt>
                <c:pt idx="2379">
                  <c:v>47.98</c:v>
                </c:pt>
                <c:pt idx="2380">
                  <c:v>48</c:v>
                </c:pt>
                <c:pt idx="2381">
                  <c:v>48.02</c:v>
                </c:pt>
                <c:pt idx="2382">
                  <c:v>48.04</c:v>
                </c:pt>
                <c:pt idx="2383">
                  <c:v>48.06</c:v>
                </c:pt>
                <c:pt idx="2384">
                  <c:v>48.08</c:v>
                </c:pt>
                <c:pt idx="2385">
                  <c:v>48.1</c:v>
                </c:pt>
                <c:pt idx="2386">
                  <c:v>48.12</c:v>
                </c:pt>
                <c:pt idx="2387">
                  <c:v>48.14</c:v>
                </c:pt>
                <c:pt idx="2388">
                  <c:v>48.16</c:v>
                </c:pt>
                <c:pt idx="2389">
                  <c:v>48.18</c:v>
                </c:pt>
                <c:pt idx="2390">
                  <c:v>48.2</c:v>
                </c:pt>
                <c:pt idx="2391">
                  <c:v>48.22</c:v>
                </c:pt>
                <c:pt idx="2392">
                  <c:v>48.24</c:v>
                </c:pt>
                <c:pt idx="2393">
                  <c:v>48.26</c:v>
                </c:pt>
                <c:pt idx="2394">
                  <c:v>48.28</c:v>
                </c:pt>
                <c:pt idx="2395">
                  <c:v>48.3</c:v>
                </c:pt>
                <c:pt idx="2396">
                  <c:v>48.32</c:v>
                </c:pt>
                <c:pt idx="2397">
                  <c:v>48.34</c:v>
                </c:pt>
                <c:pt idx="2398">
                  <c:v>48.36</c:v>
                </c:pt>
                <c:pt idx="2399">
                  <c:v>48.38</c:v>
                </c:pt>
                <c:pt idx="2400">
                  <c:v>48.4</c:v>
                </c:pt>
                <c:pt idx="2401">
                  <c:v>48.42</c:v>
                </c:pt>
                <c:pt idx="2402">
                  <c:v>48.44</c:v>
                </c:pt>
                <c:pt idx="2403">
                  <c:v>48.46</c:v>
                </c:pt>
                <c:pt idx="2404">
                  <c:v>48.48</c:v>
                </c:pt>
                <c:pt idx="2405">
                  <c:v>48.5</c:v>
                </c:pt>
                <c:pt idx="2406">
                  <c:v>48.52</c:v>
                </c:pt>
                <c:pt idx="2407">
                  <c:v>48.54</c:v>
                </c:pt>
                <c:pt idx="2408">
                  <c:v>48.56</c:v>
                </c:pt>
                <c:pt idx="2409">
                  <c:v>48.58</c:v>
                </c:pt>
                <c:pt idx="2410">
                  <c:v>48.6</c:v>
                </c:pt>
                <c:pt idx="2411">
                  <c:v>48.62</c:v>
                </c:pt>
                <c:pt idx="2412">
                  <c:v>48.64</c:v>
                </c:pt>
                <c:pt idx="2413">
                  <c:v>48.66</c:v>
                </c:pt>
                <c:pt idx="2414">
                  <c:v>48.68</c:v>
                </c:pt>
                <c:pt idx="2415">
                  <c:v>48.7</c:v>
                </c:pt>
                <c:pt idx="2416">
                  <c:v>48.72</c:v>
                </c:pt>
                <c:pt idx="2417">
                  <c:v>48.74</c:v>
                </c:pt>
                <c:pt idx="2418">
                  <c:v>48.76</c:v>
                </c:pt>
                <c:pt idx="2419">
                  <c:v>48.78</c:v>
                </c:pt>
                <c:pt idx="2420">
                  <c:v>48.8</c:v>
                </c:pt>
                <c:pt idx="2421">
                  <c:v>48.82</c:v>
                </c:pt>
                <c:pt idx="2422">
                  <c:v>48.84</c:v>
                </c:pt>
                <c:pt idx="2423">
                  <c:v>48.86</c:v>
                </c:pt>
                <c:pt idx="2424">
                  <c:v>48.88</c:v>
                </c:pt>
                <c:pt idx="2425">
                  <c:v>48.9</c:v>
                </c:pt>
                <c:pt idx="2426">
                  <c:v>48.92</c:v>
                </c:pt>
                <c:pt idx="2427">
                  <c:v>48.94</c:v>
                </c:pt>
                <c:pt idx="2428">
                  <c:v>48.96</c:v>
                </c:pt>
                <c:pt idx="2429">
                  <c:v>48.98</c:v>
                </c:pt>
                <c:pt idx="2430">
                  <c:v>49</c:v>
                </c:pt>
                <c:pt idx="2431">
                  <c:v>49.02</c:v>
                </c:pt>
                <c:pt idx="2432">
                  <c:v>49.04</c:v>
                </c:pt>
                <c:pt idx="2433">
                  <c:v>49.06</c:v>
                </c:pt>
                <c:pt idx="2434">
                  <c:v>49.08</c:v>
                </c:pt>
                <c:pt idx="2435">
                  <c:v>49.1</c:v>
                </c:pt>
                <c:pt idx="2436">
                  <c:v>49.12</c:v>
                </c:pt>
                <c:pt idx="2437">
                  <c:v>49.14</c:v>
                </c:pt>
                <c:pt idx="2438">
                  <c:v>49.16</c:v>
                </c:pt>
                <c:pt idx="2439">
                  <c:v>49.18</c:v>
                </c:pt>
                <c:pt idx="2440">
                  <c:v>49.2</c:v>
                </c:pt>
                <c:pt idx="2441">
                  <c:v>49.22</c:v>
                </c:pt>
                <c:pt idx="2442">
                  <c:v>49.24</c:v>
                </c:pt>
                <c:pt idx="2443">
                  <c:v>49.26</c:v>
                </c:pt>
                <c:pt idx="2444">
                  <c:v>49.28</c:v>
                </c:pt>
                <c:pt idx="2445">
                  <c:v>49.3</c:v>
                </c:pt>
                <c:pt idx="2446">
                  <c:v>49.32</c:v>
                </c:pt>
                <c:pt idx="2447">
                  <c:v>49.34</c:v>
                </c:pt>
                <c:pt idx="2448">
                  <c:v>49.36</c:v>
                </c:pt>
                <c:pt idx="2449">
                  <c:v>49.38</c:v>
                </c:pt>
                <c:pt idx="2450">
                  <c:v>49.4</c:v>
                </c:pt>
                <c:pt idx="2451">
                  <c:v>49.42</c:v>
                </c:pt>
                <c:pt idx="2452">
                  <c:v>49.44</c:v>
                </c:pt>
                <c:pt idx="2453">
                  <c:v>49.46</c:v>
                </c:pt>
                <c:pt idx="2454">
                  <c:v>49.48</c:v>
                </c:pt>
                <c:pt idx="2455">
                  <c:v>49.5</c:v>
                </c:pt>
                <c:pt idx="2456">
                  <c:v>49.52</c:v>
                </c:pt>
                <c:pt idx="2457">
                  <c:v>49.54</c:v>
                </c:pt>
                <c:pt idx="2458">
                  <c:v>49.56</c:v>
                </c:pt>
                <c:pt idx="2459">
                  <c:v>49.58</c:v>
                </c:pt>
                <c:pt idx="2460">
                  <c:v>49.6</c:v>
                </c:pt>
                <c:pt idx="2461">
                  <c:v>49.62</c:v>
                </c:pt>
                <c:pt idx="2462">
                  <c:v>49.64</c:v>
                </c:pt>
                <c:pt idx="2463">
                  <c:v>49.66</c:v>
                </c:pt>
                <c:pt idx="2464">
                  <c:v>49.68</c:v>
                </c:pt>
                <c:pt idx="2465">
                  <c:v>49.7</c:v>
                </c:pt>
                <c:pt idx="2466">
                  <c:v>49.72</c:v>
                </c:pt>
                <c:pt idx="2467">
                  <c:v>49.74</c:v>
                </c:pt>
                <c:pt idx="2468">
                  <c:v>49.76</c:v>
                </c:pt>
                <c:pt idx="2469">
                  <c:v>49.78</c:v>
                </c:pt>
                <c:pt idx="2470">
                  <c:v>49.8</c:v>
                </c:pt>
                <c:pt idx="2471">
                  <c:v>49.82</c:v>
                </c:pt>
                <c:pt idx="2472">
                  <c:v>49.84</c:v>
                </c:pt>
                <c:pt idx="2473">
                  <c:v>49.86</c:v>
                </c:pt>
                <c:pt idx="2474">
                  <c:v>49.88</c:v>
                </c:pt>
                <c:pt idx="2475">
                  <c:v>49.9</c:v>
                </c:pt>
                <c:pt idx="2476">
                  <c:v>49.92</c:v>
                </c:pt>
                <c:pt idx="2477">
                  <c:v>49.94</c:v>
                </c:pt>
                <c:pt idx="2478">
                  <c:v>49.96</c:v>
                </c:pt>
                <c:pt idx="2479">
                  <c:v>49.98</c:v>
                </c:pt>
                <c:pt idx="2480">
                  <c:v>50</c:v>
                </c:pt>
                <c:pt idx="2481">
                  <c:v>50.02</c:v>
                </c:pt>
                <c:pt idx="2482">
                  <c:v>50.04</c:v>
                </c:pt>
                <c:pt idx="2483">
                  <c:v>50.06</c:v>
                </c:pt>
                <c:pt idx="2484">
                  <c:v>50.08</c:v>
                </c:pt>
                <c:pt idx="2485">
                  <c:v>50.1</c:v>
                </c:pt>
                <c:pt idx="2486">
                  <c:v>50.12</c:v>
                </c:pt>
                <c:pt idx="2487">
                  <c:v>50.14</c:v>
                </c:pt>
                <c:pt idx="2488">
                  <c:v>50.16</c:v>
                </c:pt>
                <c:pt idx="2489">
                  <c:v>50.18</c:v>
                </c:pt>
                <c:pt idx="2490">
                  <c:v>50.2</c:v>
                </c:pt>
                <c:pt idx="2491">
                  <c:v>50.22</c:v>
                </c:pt>
                <c:pt idx="2492">
                  <c:v>50.24</c:v>
                </c:pt>
                <c:pt idx="2493">
                  <c:v>50.26</c:v>
                </c:pt>
                <c:pt idx="2494">
                  <c:v>50.28</c:v>
                </c:pt>
                <c:pt idx="2495">
                  <c:v>50.3</c:v>
                </c:pt>
                <c:pt idx="2496">
                  <c:v>50.32</c:v>
                </c:pt>
                <c:pt idx="2497">
                  <c:v>50.34</c:v>
                </c:pt>
                <c:pt idx="2498">
                  <c:v>50.36</c:v>
                </c:pt>
                <c:pt idx="2499">
                  <c:v>50.38</c:v>
                </c:pt>
                <c:pt idx="2500">
                  <c:v>50.4</c:v>
                </c:pt>
                <c:pt idx="2501">
                  <c:v>50.42</c:v>
                </c:pt>
                <c:pt idx="2502">
                  <c:v>50.44</c:v>
                </c:pt>
                <c:pt idx="2503">
                  <c:v>50.46</c:v>
                </c:pt>
                <c:pt idx="2504">
                  <c:v>50.48</c:v>
                </c:pt>
                <c:pt idx="2505">
                  <c:v>50.5</c:v>
                </c:pt>
                <c:pt idx="2506">
                  <c:v>50.52</c:v>
                </c:pt>
                <c:pt idx="2507">
                  <c:v>50.54</c:v>
                </c:pt>
                <c:pt idx="2508">
                  <c:v>50.56</c:v>
                </c:pt>
                <c:pt idx="2509">
                  <c:v>50.58</c:v>
                </c:pt>
                <c:pt idx="2510">
                  <c:v>50.6</c:v>
                </c:pt>
                <c:pt idx="2511">
                  <c:v>50.62</c:v>
                </c:pt>
                <c:pt idx="2512">
                  <c:v>50.64</c:v>
                </c:pt>
                <c:pt idx="2513">
                  <c:v>50.66</c:v>
                </c:pt>
                <c:pt idx="2514">
                  <c:v>50.68</c:v>
                </c:pt>
                <c:pt idx="2515">
                  <c:v>50.7</c:v>
                </c:pt>
                <c:pt idx="2516">
                  <c:v>50.72</c:v>
                </c:pt>
                <c:pt idx="2517">
                  <c:v>50.74</c:v>
                </c:pt>
                <c:pt idx="2518">
                  <c:v>50.76</c:v>
                </c:pt>
                <c:pt idx="2519">
                  <c:v>50.78</c:v>
                </c:pt>
                <c:pt idx="2520">
                  <c:v>50.8</c:v>
                </c:pt>
                <c:pt idx="2521">
                  <c:v>50.82</c:v>
                </c:pt>
                <c:pt idx="2522">
                  <c:v>50.84</c:v>
                </c:pt>
                <c:pt idx="2523">
                  <c:v>50.86</c:v>
                </c:pt>
                <c:pt idx="2524">
                  <c:v>50.88</c:v>
                </c:pt>
                <c:pt idx="2525">
                  <c:v>50.9</c:v>
                </c:pt>
                <c:pt idx="2526">
                  <c:v>50.92</c:v>
                </c:pt>
                <c:pt idx="2527">
                  <c:v>50.94</c:v>
                </c:pt>
                <c:pt idx="2528">
                  <c:v>50.96</c:v>
                </c:pt>
                <c:pt idx="2529">
                  <c:v>50.98</c:v>
                </c:pt>
                <c:pt idx="2530">
                  <c:v>51</c:v>
                </c:pt>
                <c:pt idx="2531">
                  <c:v>51.02</c:v>
                </c:pt>
                <c:pt idx="2532">
                  <c:v>51.04</c:v>
                </c:pt>
                <c:pt idx="2533">
                  <c:v>51.06</c:v>
                </c:pt>
                <c:pt idx="2534">
                  <c:v>51.08</c:v>
                </c:pt>
                <c:pt idx="2535">
                  <c:v>51.1</c:v>
                </c:pt>
                <c:pt idx="2536">
                  <c:v>51.12</c:v>
                </c:pt>
                <c:pt idx="2537">
                  <c:v>51.14</c:v>
                </c:pt>
                <c:pt idx="2538">
                  <c:v>51.16</c:v>
                </c:pt>
                <c:pt idx="2539">
                  <c:v>51.18</c:v>
                </c:pt>
                <c:pt idx="2540">
                  <c:v>51.2</c:v>
                </c:pt>
                <c:pt idx="2541">
                  <c:v>51.22</c:v>
                </c:pt>
                <c:pt idx="2542">
                  <c:v>51.24</c:v>
                </c:pt>
                <c:pt idx="2543">
                  <c:v>51.26</c:v>
                </c:pt>
                <c:pt idx="2544">
                  <c:v>51.28</c:v>
                </c:pt>
                <c:pt idx="2545">
                  <c:v>51.3</c:v>
                </c:pt>
                <c:pt idx="2546">
                  <c:v>51.32</c:v>
                </c:pt>
                <c:pt idx="2547">
                  <c:v>51.34</c:v>
                </c:pt>
                <c:pt idx="2548">
                  <c:v>51.36</c:v>
                </c:pt>
                <c:pt idx="2549">
                  <c:v>51.38</c:v>
                </c:pt>
                <c:pt idx="2550">
                  <c:v>51.4</c:v>
                </c:pt>
                <c:pt idx="2551">
                  <c:v>51.42</c:v>
                </c:pt>
                <c:pt idx="2552">
                  <c:v>51.44</c:v>
                </c:pt>
                <c:pt idx="2553">
                  <c:v>51.46</c:v>
                </c:pt>
                <c:pt idx="2554">
                  <c:v>51.48</c:v>
                </c:pt>
                <c:pt idx="2555">
                  <c:v>51.5</c:v>
                </c:pt>
                <c:pt idx="2556">
                  <c:v>51.52</c:v>
                </c:pt>
                <c:pt idx="2557">
                  <c:v>51.54</c:v>
                </c:pt>
                <c:pt idx="2558">
                  <c:v>51.56</c:v>
                </c:pt>
                <c:pt idx="2559">
                  <c:v>51.58</c:v>
                </c:pt>
                <c:pt idx="2560">
                  <c:v>51.6</c:v>
                </c:pt>
                <c:pt idx="2561">
                  <c:v>51.62</c:v>
                </c:pt>
                <c:pt idx="2562">
                  <c:v>51.64</c:v>
                </c:pt>
                <c:pt idx="2563">
                  <c:v>51.66</c:v>
                </c:pt>
                <c:pt idx="2564">
                  <c:v>51.68</c:v>
                </c:pt>
                <c:pt idx="2565">
                  <c:v>51.7</c:v>
                </c:pt>
                <c:pt idx="2566">
                  <c:v>51.72</c:v>
                </c:pt>
                <c:pt idx="2567">
                  <c:v>51.74</c:v>
                </c:pt>
                <c:pt idx="2568">
                  <c:v>51.76</c:v>
                </c:pt>
                <c:pt idx="2569">
                  <c:v>51.78</c:v>
                </c:pt>
                <c:pt idx="2570">
                  <c:v>51.8</c:v>
                </c:pt>
                <c:pt idx="2571">
                  <c:v>51.82</c:v>
                </c:pt>
                <c:pt idx="2572">
                  <c:v>51.84</c:v>
                </c:pt>
                <c:pt idx="2573">
                  <c:v>51.86</c:v>
                </c:pt>
                <c:pt idx="2574">
                  <c:v>51.88</c:v>
                </c:pt>
                <c:pt idx="2575">
                  <c:v>51.9</c:v>
                </c:pt>
                <c:pt idx="2576">
                  <c:v>51.92</c:v>
                </c:pt>
                <c:pt idx="2577">
                  <c:v>51.94</c:v>
                </c:pt>
                <c:pt idx="2578">
                  <c:v>51.96</c:v>
                </c:pt>
                <c:pt idx="2579">
                  <c:v>51.98</c:v>
                </c:pt>
                <c:pt idx="2580">
                  <c:v>52</c:v>
                </c:pt>
                <c:pt idx="2581">
                  <c:v>52.02</c:v>
                </c:pt>
                <c:pt idx="2582">
                  <c:v>52.04</c:v>
                </c:pt>
                <c:pt idx="2583">
                  <c:v>52.06</c:v>
                </c:pt>
                <c:pt idx="2584">
                  <c:v>52.08</c:v>
                </c:pt>
                <c:pt idx="2585">
                  <c:v>52.1</c:v>
                </c:pt>
                <c:pt idx="2586">
                  <c:v>52.12</c:v>
                </c:pt>
                <c:pt idx="2587">
                  <c:v>52.14</c:v>
                </c:pt>
                <c:pt idx="2588">
                  <c:v>52.16</c:v>
                </c:pt>
                <c:pt idx="2589">
                  <c:v>52.18</c:v>
                </c:pt>
                <c:pt idx="2590">
                  <c:v>52.2</c:v>
                </c:pt>
                <c:pt idx="2591">
                  <c:v>52.22</c:v>
                </c:pt>
                <c:pt idx="2592">
                  <c:v>52.24</c:v>
                </c:pt>
                <c:pt idx="2593">
                  <c:v>52.26</c:v>
                </c:pt>
                <c:pt idx="2594">
                  <c:v>52.28</c:v>
                </c:pt>
                <c:pt idx="2595">
                  <c:v>52.3</c:v>
                </c:pt>
                <c:pt idx="2596">
                  <c:v>52.32</c:v>
                </c:pt>
                <c:pt idx="2597">
                  <c:v>52.34</c:v>
                </c:pt>
                <c:pt idx="2598">
                  <c:v>52.36</c:v>
                </c:pt>
                <c:pt idx="2599">
                  <c:v>52.38</c:v>
                </c:pt>
                <c:pt idx="2600">
                  <c:v>52.4</c:v>
                </c:pt>
                <c:pt idx="2601">
                  <c:v>52.42</c:v>
                </c:pt>
                <c:pt idx="2602">
                  <c:v>52.44</c:v>
                </c:pt>
                <c:pt idx="2603">
                  <c:v>52.46</c:v>
                </c:pt>
                <c:pt idx="2604">
                  <c:v>52.48</c:v>
                </c:pt>
                <c:pt idx="2605">
                  <c:v>52.5</c:v>
                </c:pt>
                <c:pt idx="2606">
                  <c:v>52.52</c:v>
                </c:pt>
                <c:pt idx="2607">
                  <c:v>52.54</c:v>
                </c:pt>
                <c:pt idx="2608">
                  <c:v>52.56</c:v>
                </c:pt>
                <c:pt idx="2609">
                  <c:v>52.58</c:v>
                </c:pt>
                <c:pt idx="2610">
                  <c:v>52.6</c:v>
                </c:pt>
                <c:pt idx="2611">
                  <c:v>52.62</c:v>
                </c:pt>
                <c:pt idx="2612">
                  <c:v>52.64</c:v>
                </c:pt>
                <c:pt idx="2613">
                  <c:v>52.66</c:v>
                </c:pt>
                <c:pt idx="2614">
                  <c:v>52.68</c:v>
                </c:pt>
                <c:pt idx="2615">
                  <c:v>52.7</c:v>
                </c:pt>
                <c:pt idx="2616">
                  <c:v>52.72</c:v>
                </c:pt>
                <c:pt idx="2617">
                  <c:v>52.74</c:v>
                </c:pt>
                <c:pt idx="2618">
                  <c:v>52.76</c:v>
                </c:pt>
                <c:pt idx="2619">
                  <c:v>52.78</c:v>
                </c:pt>
                <c:pt idx="2620">
                  <c:v>52.8</c:v>
                </c:pt>
                <c:pt idx="2621">
                  <c:v>52.82</c:v>
                </c:pt>
                <c:pt idx="2622">
                  <c:v>52.84</c:v>
                </c:pt>
                <c:pt idx="2623">
                  <c:v>52.86</c:v>
                </c:pt>
                <c:pt idx="2624">
                  <c:v>52.88</c:v>
                </c:pt>
                <c:pt idx="2625">
                  <c:v>52.9</c:v>
                </c:pt>
                <c:pt idx="2626">
                  <c:v>52.92</c:v>
                </c:pt>
                <c:pt idx="2627">
                  <c:v>52.94</c:v>
                </c:pt>
                <c:pt idx="2628">
                  <c:v>52.96</c:v>
                </c:pt>
                <c:pt idx="2629">
                  <c:v>52.98</c:v>
                </c:pt>
                <c:pt idx="2630">
                  <c:v>53</c:v>
                </c:pt>
                <c:pt idx="2631">
                  <c:v>53.02</c:v>
                </c:pt>
                <c:pt idx="2632">
                  <c:v>53.04</c:v>
                </c:pt>
                <c:pt idx="2633">
                  <c:v>53.06</c:v>
                </c:pt>
                <c:pt idx="2634">
                  <c:v>53.08</c:v>
                </c:pt>
                <c:pt idx="2635">
                  <c:v>53.1</c:v>
                </c:pt>
                <c:pt idx="2636">
                  <c:v>53.12</c:v>
                </c:pt>
                <c:pt idx="2637">
                  <c:v>53.14</c:v>
                </c:pt>
                <c:pt idx="2638">
                  <c:v>53.16</c:v>
                </c:pt>
                <c:pt idx="2639">
                  <c:v>53.18</c:v>
                </c:pt>
                <c:pt idx="2640">
                  <c:v>53.2</c:v>
                </c:pt>
                <c:pt idx="2641">
                  <c:v>53.22</c:v>
                </c:pt>
                <c:pt idx="2642">
                  <c:v>53.24</c:v>
                </c:pt>
                <c:pt idx="2643">
                  <c:v>53.26</c:v>
                </c:pt>
                <c:pt idx="2644">
                  <c:v>53.28</c:v>
                </c:pt>
                <c:pt idx="2645">
                  <c:v>53.3</c:v>
                </c:pt>
                <c:pt idx="2646">
                  <c:v>53.32</c:v>
                </c:pt>
                <c:pt idx="2647">
                  <c:v>53.34</c:v>
                </c:pt>
                <c:pt idx="2648">
                  <c:v>53.36</c:v>
                </c:pt>
                <c:pt idx="2649">
                  <c:v>53.38</c:v>
                </c:pt>
                <c:pt idx="2650">
                  <c:v>53.4</c:v>
                </c:pt>
                <c:pt idx="2651">
                  <c:v>53.42</c:v>
                </c:pt>
                <c:pt idx="2652">
                  <c:v>53.44</c:v>
                </c:pt>
                <c:pt idx="2653">
                  <c:v>53.46</c:v>
                </c:pt>
                <c:pt idx="2654">
                  <c:v>53.48</c:v>
                </c:pt>
                <c:pt idx="2655">
                  <c:v>53.5</c:v>
                </c:pt>
                <c:pt idx="2656">
                  <c:v>53.52</c:v>
                </c:pt>
                <c:pt idx="2657">
                  <c:v>53.54</c:v>
                </c:pt>
                <c:pt idx="2658">
                  <c:v>53.56</c:v>
                </c:pt>
                <c:pt idx="2659">
                  <c:v>53.58</c:v>
                </c:pt>
                <c:pt idx="2660">
                  <c:v>53.6</c:v>
                </c:pt>
                <c:pt idx="2661">
                  <c:v>53.62</c:v>
                </c:pt>
                <c:pt idx="2662">
                  <c:v>53.64</c:v>
                </c:pt>
                <c:pt idx="2663">
                  <c:v>53.66</c:v>
                </c:pt>
                <c:pt idx="2664">
                  <c:v>53.68</c:v>
                </c:pt>
                <c:pt idx="2665">
                  <c:v>53.7</c:v>
                </c:pt>
                <c:pt idx="2666">
                  <c:v>53.72</c:v>
                </c:pt>
                <c:pt idx="2667">
                  <c:v>53.74</c:v>
                </c:pt>
                <c:pt idx="2668">
                  <c:v>53.76</c:v>
                </c:pt>
                <c:pt idx="2669">
                  <c:v>53.78</c:v>
                </c:pt>
                <c:pt idx="2670">
                  <c:v>53.8</c:v>
                </c:pt>
                <c:pt idx="2671">
                  <c:v>53.82</c:v>
                </c:pt>
                <c:pt idx="2672">
                  <c:v>53.84</c:v>
                </c:pt>
                <c:pt idx="2673">
                  <c:v>53.86</c:v>
                </c:pt>
                <c:pt idx="2674">
                  <c:v>53.88</c:v>
                </c:pt>
                <c:pt idx="2675">
                  <c:v>53.9</c:v>
                </c:pt>
                <c:pt idx="2676">
                  <c:v>53.92</c:v>
                </c:pt>
                <c:pt idx="2677">
                  <c:v>53.94</c:v>
                </c:pt>
                <c:pt idx="2678">
                  <c:v>53.96</c:v>
                </c:pt>
                <c:pt idx="2679">
                  <c:v>53.98</c:v>
                </c:pt>
                <c:pt idx="2680">
                  <c:v>54</c:v>
                </c:pt>
                <c:pt idx="2681">
                  <c:v>54.02</c:v>
                </c:pt>
                <c:pt idx="2682">
                  <c:v>54.04</c:v>
                </c:pt>
                <c:pt idx="2683">
                  <c:v>54.06</c:v>
                </c:pt>
                <c:pt idx="2684">
                  <c:v>54.08</c:v>
                </c:pt>
                <c:pt idx="2685">
                  <c:v>54.1</c:v>
                </c:pt>
                <c:pt idx="2686">
                  <c:v>54.12</c:v>
                </c:pt>
                <c:pt idx="2687">
                  <c:v>54.14</c:v>
                </c:pt>
                <c:pt idx="2688">
                  <c:v>54.16</c:v>
                </c:pt>
                <c:pt idx="2689">
                  <c:v>54.18</c:v>
                </c:pt>
                <c:pt idx="2690">
                  <c:v>54.2</c:v>
                </c:pt>
                <c:pt idx="2691">
                  <c:v>54.22</c:v>
                </c:pt>
                <c:pt idx="2692">
                  <c:v>54.24</c:v>
                </c:pt>
                <c:pt idx="2693">
                  <c:v>54.26</c:v>
                </c:pt>
                <c:pt idx="2694">
                  <c:v>54.28</c:v>
                </c:pt>
                <c:pt idx="2695">
                  <c:v>54.3</c:v>
                </c:pt>
                <c:pt idx="2696">
                  <c:v>54.32</c:v>
                </c:pt>
                <c:pt idx="2697">
                  <c:v>54.34</c:v>
                </c:pt>
                <c:pt idx="2698">
                  <c:v>54.36</c:v>
                </c:pt>
                <c:pt idx="2699">
                  <c:v>54.38</c:v>
                </c:pt>
                <c:pt idx="2700">
                  <c:v>54.4</c:v>
                </c:pt>
                <c:pt idx="2701">
                  <c:v>54.42</c:v>
                </c:pt>
                <c:pt idx="2702">
                  <c:v>54.44</c:v>
                </c:pt>
                <c:pt idx="2703">
                  <c:v>54.46</c:v>
                </c:pt>
                <c:pt idx="2704">
                  <c:v>54.48</c:v>
                </c:pt>
                <c:pt idx="2705">
                  <c:v>54.5</c:v>
                </c:pt>
                <c:pt idx="2706">
                  <c:v>54.52</c:v>
                </c:pt>
                <c:pt idx="2707">
                  <c:v>54.54</c:v>
                </c:pt>
                <c:pt idx="2708">
                  <c:v>54.56</c:v>
                </c:pt>
                <c:pt idx="2709">
                  <c:v>54.58</c:v>
                </c:pt>
                <c:pt idx="2710">
                  <c:v>54.6</c:v>
                </c:pt>
                <c:pt idx="2711">
                  <c:v>54.62</c:v>
                </c:pt>
                <c:pt idx="2712">
                  <c:v>54.64</c:v>
                </c:pt>
                <c:pt idx="2713">
                  <c:v>54.66</c:v>
                </c:pt>
                <c:pt idx="2714">
                  <c:v>54.68</c:v>
                </c:pt>
                <c:pt idx="2715">
                  <c:v>54.7</c:v>
                </c:pt>
                <c:pt idx="2716">
                  <c:v>54.72</c:v>
                </c:pt>
                <c:pt idx="2717">
                  <c:v>54.74</c:v>
                </c:pt>
                <c:pt idx="2718">
                  <c:v>54.76</c:v>
                </c:pt>
                <c:pt idx="2719">
                  <c:v>54.78</c:v>
                </c:pt>
                <c:pt idx="2720">
                  <c:v>54.8</c:v>
                </c:pt>
                <c:pt idx="2721">
                  <c:v>54.82</c:v>
                </c:pt>
                <c:pt idx="2722">
                  <c:v>54.84</c:v>
                </c:pt>
                <c:pt idx="2723">
                  <c:v>54.86</c:v>
                </c:pt>
                <c:pt idx="2724">
                  <c:v>54.88</c:v>
                </c:pt>
                <c:pt idx="2725">
                  <c:v>54.9</c:v>
                </c:pt>
                <c:pt idx="2726">
                  <c:v>54.92</c:v>
                </c:pt>
                <c:pt idx="2727">
                  <c:v>54.94</c:v>
                </c:pt>
                <c:pt idx="2728">
                  <c:v>54.96</c:v>
                </c:pt>
                <c:pt idx="2729">
                  <c:v>54.98</c:v>
                </c:pt>
                <c:pt idx="2730">
                  <c:v>55</c:v>
                </c:pt>
                <c:pt idx="2731">
                  <c:v>55.02</c:v>
                </c:pt>
                <c:pt idx="2732">
                  <c:v>55.04</c:v>
                </c:pt>
                <c:pt idx="2733">
                  <c:v>55.06</c:v>
                </c:pt>
                <c:pt idx="2734">
                  <c:v>55.08</c:v>
                </c:pt>
                <c:pt idx="2735">
                  <c:v>55.1</c:v>
                </c:pt>
                <c:pt idx="2736">
                  <c:v>55.12</c:v>
                </c:pt>
                <c:pt idx="2737">
                  <c:v>55.14</c:v>
                </c:pt>
                <c:pt idx="2738">
                  <c:v>55.16</c:v>
                </c:pt>
                <c:pt idx="2739">
                  <c:v>55.18</c:v>
                </c:pt>
                <c:pt idx="2740">
                  <c:v>55.2</c:v>
                </c:pt>
                <c:pt idx="2741">
                  <c:v>55.22</c:v>
                </c:pt>
                <c:pt idx="2742">
                  <c:v>55.24</c:v>
                </c:pt>
                <c:pt idx="2743">
                  <c:v>55.26</c:v>
                </c:pt>
                <c:pt idx="2744">
                  <c:v>55.28</c:v>
                </c:pt>
                <c:pt idx="2745">
                  <c:v>55.3</c:v>
                </c:pt>
                <c:pt idx="2746">
                  <c:v>55.32</c:v>
                </c:pt>
                <c:pt idx="2747">
                  <c:v>55.34</c:v>
                </c:pt>
                <c:pt idx="2748">
                  <c:v>55.36</c:v>
                </c:pt>
                <c:pt idx="2749">
                  <c:v>55.38</c:v>
                </c:pt>
                <c:pt idx="2750">
                  <c:v>55.4</c:v>
                </c:pt>
                <c:pt idx="2751">
                  <c:v>55.42</c:v>
                </c:pt>
                <c:pt idx="2752">
                  <c:v>55.44</c:v>
                </c:pt>
                <c:pt idx="2753">
                  <c:v>55.46</c:v>
                </c:pt>
                <c:pt idx="2754">
                  <c:v>55.48</c:v>
                </c:pt>
                <c:pt idx="2755">
                  <c:v>55.5</c:v>
                </c:pt>
                <c:pt idx="2756">
                  <c:v>55.52</c:v>
                </c:pt>
                <c:pt idx="2757">
                  <c:v>55.54</c:v>
                </c:pt>
                <c:pt idx="2758">
                  <c:v>55.56</c:v>
                </c:pt>
                <c:pt idx="2759">
                  <c:v>55.58</c:v>
                </c:pt>
                <c:pt idx="2760">
                  <c:v>55.6</c:v>
                </c:pt>
                <c:pt idx="2761">
                  <c:v>55.62</c:v>
                </c:pt>
                <c:pt idx="2762">
                  <c:v>55.64</c:v>
                </c:pt>
                <c:pt idx="2763">
                  <c:v>55.66</c:v>
                </c:pt>
                <c:pt idx="2764">
                  <c:v>55.68</c:v>
                </c:pt>
                <c:pt idx="2765">
                  <c:v>55.7</c:v>
                </c:pt>
                <c:pt idx="2766">
                  <c:v>55.72</c:v>
                </c:pt>
                <c:pt idx="2767">
                  <c:v>55.74</c:v>
                </c:pt>
                <c:pt idx="2768">
                  <c:v>55.76</c:v>
                </c:pt>
                <c:pt idx="2769">
                  <c:v>55.78</c:v>
                </c:pt>
                <c:pt idx="2770">
                  <c:v>55.8</c:v>
                </c:pt>
                <c:pt idx="2771">
                  <c:v>55.82</c:v>
                </c:pt>
                <c:pt idx="2772">
                  <c:v>55.84</c:v>
                </c:pt>
                <c:pt idx="2773">
                  <c:v>55.86</c:v>
                </c:pt>
                <c:pt idx="2774">
                  <c:v>55.88</c:v>
                </c:pt>
                <c:pt idx="2775">
                  <c:v>55.9</c:v>
                </c:pt>
                <c:pt idx="2776">
                  <c:v>55.92</c:v>
                </c:pt>
                <c:pt idx="2777">
                  <c:v>55.94</c:v>
                </c:pt>
                <c:pt idx="2778">
                  <c:v>55.96</c:v>
                </c:pt>
                <c:pt idx="2779">
                  <c:v>55.98</c:v>
                </c:pt>
                <c:pt idx="2780">
                  <c:v>56</c:v>
                </c:pt>
                <c:pt idx="2781">
                  <c:v>56.02</c:v>
                </c:pt>
                <c:pt idx="2782">
                  <c:v>56.04</c:v>
                </c:pt>
                <c:pt idx="2783">
                  <c:v>56.06</c:v>
                </c:pt>
                <c:pt idx="2784">
                  <c:v>56.08</c:v>
                </c:pt>
                <c:pt idx="2785">
                  <c:v>56.1</c:v>
                </c:pt>
                <c:pt idx="2786">
                  <c:v>56.12</c:v>
                </c:pt>
                <c:pt idx="2787">
                  <c:v>56.14</c:v>
                </c:pt>
                <c:pt idx="2788">
                  <c:v>56.16</c:v>
                </c:pt>
                <c:pt idx="2789">
                  <c:v>56.18</c:v>
                </c:pt>
                <c:pt idx="2790">
                  <c:v>56.2</c:v>
                </c:pt>
                <c:pt idx="2791">
                  <c:v>56.22</c:v>
                </c:pt>
                <c:pt idx="2792">
                  <c:v>56.24</c:v>
                </c:pt>
                <c:pt idx="2793">
                  <c:v>56.26</c:v>
                </c:pt>
                <c:pt idx="2794">
                  <c:v>56.28</c:v>
                </c:pt>
                <c:pt idx="2795">
                  <c:v>56.3</c:v>
                </c:pt>
                <c:pt idx="2796">
                  <c:v>56.32</c:v>
                </c:pt>
                <c:pt idx="2797">
                  <c:v>56.34</c:v>
                </c:pt>
                <c:pt idx="2798">
                  <c:v>56.36</c:v>
                </c:pt>
                <c:pt idx="2799">
                  <c:v>56.38</c:v>
                </c:pt>
                <c:pt idx="2800">
                  <c:v>56.4</c:v>
                </c:pt>
                <c:pt idx="2801">
                  <c:v>56.42</c:v>
                </c:pt>
                <c:pt idx="2802">
                  <c:v>56.44</c:v>
                </c:pt>
                <c:pt idx="2803">
                  <c:v>56.46</c:v>
                </c:pt>
                <c:pt idx="2804">
                  <c:v>56.48</c:v>
                </c:pt>
                <c:pt idx="2805">
                  <c:v>56.5</c:v>
                </c:pt>
                <c:pt idx="2806">
                  <c:v>56.52</c:v>
                </c:pt>
                <c:pt idx="2807">
                  <c:v>56.54</c:v>
                </c:pt>
                <c:pt idx="2808">
                  <c:v>56.56</c:v>
                </c:pt>
                <c:pt idx="2809">
                  <c:v>56.58</c:v>
                </c:pt>
                <c:pt idx="2810">
                  <c:v>56.6</c:v>
                </c:pt>
                <c:pt idx="2811">
                  <c:v>56.62</c:v>
                </c:pt>
                <c:pt idx="2812">
                  <c:v>56.64</c:v>
                </c:pt>
                <c:pt idx="2813">
                  <c:v>56.66</c:v>
                </c:pt>
                <c:pt idx="2814">
                  <c:v>56.68</c:v>
                </c:pt>
                <c:pt idx="2815">
                  <c:v>56.7</c:v>
                </c:pt>
                <c:pt idx="2816">
                  <c:v>56.72</c:v>
                </c:pt>
                <c:pt idx="2817">
                  <c:v>56.74</c:v>
                </c:pt>
                <c:pt idx="2818">
                  <c:v>56.76</c:v>
                </c:pt>
                <c:pt idx="2819">
                  <c:v>56.78</c:v>
                </c:pt>
                <c:pt idx="2820">
                  <c:v>56.8</c:v>
                </c:pt>
                <c:pt idx="2821">
                  <c:v>56.82</c:v>
                </c:pt>
                <c:pt idx="2822">
                  <c:v>56.84</c:v>
                </c:pt>
                <c:pt idx="2823">
                  <c:v>56.86</c:v>
                </c:pt>
                <c:pt idx="2824">
                  <c:v>56.88</c:v>
                </c:pt>
                <c:pt idx="2825">
                  <c:v>56.9</c:v>
                </c:pt>
                <c:pt idx="2826">
                  <c:v>56.92</c:v>
                </c:pt>
                <c:pt idx="2827">
                  <c:v>56.94</c:v>
                </c:pt>
                <c:pt idx="2828">
                  <c:v>56.96</c:v>
                </c:pt>
                <c:pt idx="2829">
                  <c:v>56.98</c:v>
                </c:pt>
                <c:pt idx="2830">
                  <c:v>57</c:v>
                </c:pt>
                <c:pt idx="2831">
                  <c:v>57.02</c:v>
                </c:pt>
                <c:pt idx="2832">
                  <c:v>57.04</c:v>
                </c:pt>
                <c:pt idx="2833">
                  <c:v>57.06</c:v>
                </c:pt>
                <c:pt idx="2834">
                  <c:v>57.08</c:v>
                </c:pt>
                <c:pt idx="2835">
                  <c:v>57.1</c:v>
                </c:pt>
                <c:pt idx="2836">
                  <c:v>57.12</c:v>
                </c:pt>
                <c:pt idx="2837">
                  <c:v>57.14</c:v>
                </c:pt>
                <c:pt idx="2838">
                  <c:v>57.16</c:v>
                </c:pt>
                <c:pt idx="2839">
                  <c:v>57.18</c:v>
                </c:pt>
                <c:pt idx="2840">
                  <c:v>57.2</c:v>
                </c:pt>
                <c:pt idx="2841">
                  <c:v>57.22</c:v>
                </c:pt>
                <c:pt idx="2842">
                  <c:v>57.24</c:v>
                </c:pt>
                <c:pt idx="2843">
                  <c:v>57.26</c:v>
                </c:pt>
                <c:pt idx="2844">
                  <c:v>57.28</c:v>
                </c:pt>
                <c:pt idx="2845">
                  <c:v>57.3</c:v>
                </c:pt>
                <c:pt idx="2846">
                  <c:v>57.32</c:v>
                </c:pt>
                <c:pt idx="2847">
                  <c:v>57.34</c:v>
                </c:pt>
                <c:pt idx="2848">
                  <c:v>57.36</c:v>
                </c:pt>
                <c:pt idx="2849">
                  <c:v>57.38</c:v>
                </c:pt>
                <c:pt idx="2850">
                  <c:v>57.4</c:v>
                </c:pt>
                <c:pt idx="2851">
                  <c:v>57.42</c:v>
                </c:pt>
                <c:pt idx="2852">
                  <c:v>57.44</c:v>
                </c:pt>
                <c:pt idx="2853">
                  <c:v>57.46</c:v>
                </c:pt>
                <c:pt idx="2854">
                  <c:v>57.48</c:v>
                </c:pt>
                <c:pt idx="2855">
                  <c:v>57.5</c:v>
                </c:pt>
                <c:pt idx="2856">
                  <c:v>57.52</c:v>
                </c:pt>
                <c:pt idx="2857">
                  <c:v>57.54</c:v>
                </c:pt>
                <c:pt idx="2858">
                  <c:v>57.56</c:v>
                </c:pt>
                <c:pt idx="2859">
                  <c:v>57.58</c:v>
                </c:pt>
                <c:pt idx="2860">
                  <c:v>57.6</c:v>
                </c:pt>
                <c:pt idx="2861">
                  <c:v>57.62</c:v>
                </c:pt>
                <c:pt idx="2862">
                  <c:v>57.64</c:v>
                </c:pt>
                <c:pt idx="2863">
                  <c:v>57.66</c:v>
                </c:pt>
                <c:pt idx="2864">
                  <c:v>57.68</c:v>
                </c:pt>
                <c:pt idx="2865">
                  <c:v>57.7</c:v>
                </c:pt>
                <c:pt idx="2866">
                  <c:v>57.72</c:v>
                </c:pt>
                <c:pt idx="2867">
                  <c:v>57.74</c:v>
                </c:pt>
                <c:pt idx="2868">
                  <c:v>57.76</c:v>
                </c:pt>
                <c:pt idx="2869">
                  <c:v>57.78</c:v>
                </c:pt>
                <c:pt idx="2870">
                  <c:v>57.8</c:v>
                </c:pt>
                <c:pt idx="2871">
                  <c:v>57.82</c:v>
                </c:pt>
                <c:pt idx="2872">
                  <c:v>57.84</c:v>
                </c:pt>
                <c:pt idx="2873">
                  <c:v>57.86</c:v>
                </c:pt>
                <c:pt idx="2874">
                  <c:v>57.88</c:v>
                </c:pt>
                <c:pt idx="2875">
                  <c:v>57.9</c:v>
                </c:pt>
                <c:pt idx="2876">
                  <c:v>57.92</c:v>
                </c:pt>
                <c:pt idx="2877">
                  <c:v>57.94</c:v>
                </c:pt>
                <c:pt idx="2878">
                  <c:v>57.96</c:v>
                </c:pt>
                <c:pt idx="2879">
                  <c:v>57.98</c:v>
                </c:pt>
                <c:pt idx="2880">
                  <c:v>58</c:v>
                </c:pt>
                <c:pt idx="2881">
                  <c:v>58.02</c:v>
                </c:pt>
                <c:pt idx="2882">
                  <c:v>58.04</c:v>
                </c:pt>
                <c:pt idx="2883">
                  <c:v>58.06</c:v>
                </c:pt>
                <c:pt idx="2884">
                  <c:v>58.08</c:v>
                </c:pt>
                <c:pt idx="2885">
                  <c:v>58.1</c:v>
                </c:pt>
                <c:pt idx="2886">
                  <c:v>58.12</c:v>
                </c:pt>
                <c:pt idx="2887">
                  <c:v>58.14</c:v>
                </c:pt>
                <c:pt idx="2888">
                  <c:v>58.16</c:v>
                </c:pt>
                <c:pt idx="2889">
                  <c:v>58.18</c:v>
                </c:pt>
                <c:pt idx="2890">
                  <c:v>58.2</c:v>
                </c:pt>
                <c:pt idx="2891">
                  <c:v>58.22</c:v>
                </c:pt>
                <c:pt idx="2892">
                  <c:v>58.24</c:v>
                </c:pt>
                <c:pt idx="2893">
                  <c:v>58.26</c:v>
                </c:pt>
                <c:pt idx="2894">
                  <c:v>58.28</c:v>
                </c:pt>
                <c:pt idx="2895">
                  <c:v>58.3</c:v>
                </c:pt>
                <c:pt idx="2896">
                  <c:v>58.32</c:v>
                </c:pt>
                <c:pt idx="2897">
                  <c:v>58.34</c:v>
                </c:pt>
                <c:pt idx="2898">
                  <c:v>58.36</c:v>
                </c:pt>
                <c:pt idx="2899">
                  <c:v>58.38</c:v>
                </c:pt>
                <c:pt idx="2900">
                  <c:v>58.4</c:v>
                </c:pt>
                <c:pt idx="2901">
                  <c:v>58.42</c:v>
                </c:pt>
                <c:pt idx="2902">
                  <c:v>58.44</c:v>
                </c:pt>
                <c:pt idx="2903">
                  <c:v>58.46</c:v>
                </c:pt>
                <c:pt idx="2904">
                  <c:v>58.48</c:v>
                </c:pt>
                <c:pt idx="2905">
                  <c:v>58.5</c:v>
                </c:pt>
                <c:pt idx="2906">
                  <c:v>58.52</c:v>
                </c:pt>
                <c:pt idx="2907">
                  <c:v>58.54</c:v>
                </c:pt>
                <c:pt idx="2908">
                  <c:v>58.56</c:v>
                </c:pt>
                <c:pt idx="2909">
                  <c:v>58.58</c:v>
                </c:pt>
                <c:pt idx="2910">
                  <c:v>58.6</c:v>
                </c:pt>
                <c:pt idx="2911">
                  <c:v>58.62</c:v>
                </c:pt>
                <c:pt idx="2912">
                  <c:v>58.64</c:v>
                </c:pt>
                <c:pt idx="2913">
                  <c:v>58.66</c:v>
                </c:pt>
                <c:pt idx="2914">
                  <c:v>58.68</c:v>
                </c:pt>
                <c:pt idx="2915">
                  <c:v>58.7</c:v>
                </c:pt>
                <c:pt idx="2916">
                  <c:v>58.72</c:v>
                </c:pt>
                <c:pt idx="2917">
                  <c:v>58.74</c:v>
                </c:pt>
                <c:pt idx="2918">
                  <c:v>58.76</c:v>
                </c:pt>
                <c:pt idx="2919">
                  <c:v>58.78</c:v>
                </c:pt>
                <c:pt idx="2920">
                  <c:v>58.8</c:v>
                </c:pt>
                <c:pt idx="2921">
                  <c:v>58.82</c:v>
                </c:pt>
                <c:pt idx="2922">
                  <c:v>58.84</c:v>
                </c:pt>
                <c:pt idx="2923">
                  <c:v>58.86</c:v>
                </c:pt>
                <c:pt idx="2924">
                  <c:v>58.88</c:v>
                </c:pt>
                <c:pt idx="2925">
                  <c:v>58.9</c:v>
                </c:pt>
                <c:pt idx="2926">
                  <c:v>58.92</c:v>
                </c:pt>
                <c:pt idx="2927">
                  <c:v>58.94</c:v>
                </c:pt>
                <c:pt idx="2928">
                  <c:v>58.96</c:v>
                </c:pt>
                <c:pt idx="2929">
                  <c:v>58.98</c:v>
                </c:pt>
                <c:pt idx="2930">
                  <c:v>59</c:v>
                </c:pt>
                <c:pt idx="2931">
                  <c:v>59.02</c:v>
                </c:pt>
                <c:pt idx="2932">
                  <c:v>59.04</c:v>
                </c:pt>
                <c:pt idx="2933">
                  <c:v>59.06</c:v>
                </c:pt>
                <c:pt idx="2934">
                  <c:v>59.08</c:v>
                </c:pt>
                <c:pt idx="2935">
                  <c:v>59.1</c:v>
                </c:pt>
                <c:pt idx="2936">
                  <c:v>59.12</c:v>
                </c:pt>
                <c:pt idx="2937">
                  <c:v>59.14</c:v>
                </c:pt>
                <c:pt idx="2938">
                  <c:v>59.16</c:v>
                </c:pt>
                <c:pt idx="2939">
                  <c:v>59.18</c:v>
                </c:pt>
                <c:pt idx="2940">
                  <c:v>59.2</c:v>
                </c:pt>
                <c:pt idx="2941">
                  <c:v>59.22</c:v>
                </c:pt>
                <c:pt idx="2942">
                  <c:v>59.24</c:v>
                </c:pt>
                <c:pt idx="2943">
                  <c:v>59.26</c:v>
                </c:pt>
                <c:pt idx="2944">
                  <c:v>59.28</c:v>
                </c:pt>
                <c:pt idx="2945">
                  <c:v>59.3</c:v>
                </c:pt>
                <c:pt idx="2946">
                  <c:v>59.32</c:v>
                </c:pt>
                <c:pt idx="2947">
                  <c:v>59.34</c:v>
                </c:pt>
                <c:pt idx="2948">
                  <c:v>59.36</c:v>
                </c:pt>
                <c:pt idx="2949">
                  <c:v>59.38</c:v>
                </c:pt>
                <c:pt idx="2950">
                  <c:v>59.4</c:v>
                </c:pt>
                <c:pt idx="2951">
                  <c:v>59.42</c:v>
                </c:pt>
                <c:pt idx="2952">
                  <c:v>59.44</c:v>
                </c:pt>
                <c:pt idx="2953">
                  <c:v>59.46</c:v>
                </c:pt>
                <c:pt idx="2954">
                  <c:v>59.48</c:v>
                </c:pt>
                <c:pt idx="2955">
                  <c:v>59.5</c:v>
                </c:pt>
                <c:pt idx="2956">
                  <c:v>59.52</c:v>
                </c:pt>
                <c:pt idx="2957">
                  <c:v>59.54</c:v>
                </c:pt>
                <c:pt idx="2958">
                  <c:v>59.56</c:v>
                </c:pt>
                <c:pt idx="2959">
                  <c:v>59.58</c:v>
                </c:pt>
                <c:pt idx="2960">
                  <c:v>59.6</c:v>
                </c:pt>
                <c:pt idx="2961">
                  <c:v>59.62</c:v>
                </c:pt>
                <c:pt idx="2962">
                  <c:v>59.64</c:v>
                </c:pt>
                <c:pt idx="2963">
                  <c:v>59.66</c:v>
                </c:pt>
                <c:pt idx="2964">
                  <c:v>59.68</c:v>
                </c:pt>
                <c:pt idx="2965">
                  <c:v>59.7</c:v>
                </c:pt>
                <c:pt idx="2966">
                  <c:v>59.72</c:v>
                </c:pt>
                <c:pt idx="2967">
                  <c:v>59.74</c:v>
                </c:pt>
                <c:pt idx="2968">
                  <c:v>59.76</c:v>
                </c:pt>
                <c:pt idx="2969">
                  <c:v>59.78</c:v>
                </c:pt>
                <c:pt idx="2970">
                  <c:v>59.8</c:v>
                </c:pt>
                <c:pt idx="2971">
                  <c:v>59.82</c:v>
                </c:pt>
                <c:pt idx="2972">
                  <c:v>59.84</c:v>
                </c:pt>
                <c:pt idx="2973">
                  <c:v>59.86</c:v>
                </c:pt>
                <c:pt idx="2974">
                  <c:v>59.88</c:v>
                </c:pt>
                <c:pt idx="2975">
                  <c:v>59.9</c:v>
                </c:pt>
                <c:pt idx="2976">
                  <c:v>59.92</c:v>
                </c:pt>
                <c:pt idx="2977">
                  <c:v>59.94</c:v>
                </c:pt>
                <c:pt idx="2978">
                  <c:v>59.96</c:v>
                </c:pt>
                <c:pt idx="2979">
                  <c:v>59.98</c:v>
                </c:pt>
                <c:pt idx="2980">
                  <c:v>60</c:v>
                </c:pt>
                <c:pt idx="2981">
                  <c:v>60.02</c:v>
                </c:pt>
                <c:pt idx="2982">
                  <c:v>60.04</c:v>
                </c:pt>
                <c:pt idx="2983">
                  <c:v>60.06</c:v>
                </c:pt>
                <c:pt idx="2984">
                  <c:v>60.08</c:v>
                </c:pt>
                <c:pt idx="2985">
                  <c:v>60.1</c:v>
                </c:pt>
                <c:pt idx="2986">
                  <c:v>60.12</c:v>
                </c:pt>
                <c:pt idx="2987">
                  <c:v>60.14</c:v>
                </c:pt>
                <c:pt idx="2988">
                  <c:v>60.16</c:v>
                </c:pt>
                <c:pt idx="2989">
                  <c:v>60.18</c:v>
                </c:pt>
                <c:pt idx="2990">
                  <c:v>60.2</c:v>
                </c:pt>
                <c:pt idx="2991">
                  <c:v>60.22</c:v>
                </c:pt>
                <c:pt idx="2992">
                  <c:v>60.24</c:v>
                </c:pt>
                <c:pt idx="2993">
                  <c:v>60.26</c:v>
                </c:pt>
                <c:pt idx="2994">
                  <c:v>60.28</c:v>
                </c:pt>
                <c:pt idx="2995">
                  <c:v>60.3</c:v>
                </c:pt>
                <c:pt idx="2996">
                  <c:v>60.32</c:v>
                </c:pt>
                <c:pt idx="2997">
                  <c:v>60.34</c:v>
                </c:pt>
                <c:pt idx="2998">
                  <c:v>60.36</c:v>
                </c:pt>
                <c:pt idx="2999">
                  <c:v>60.38</c:v>
                </c:pt>
                <c:pt idx="3000">
                  <c:v>60.4</c:v>
                </c:pt>
                <c:pt idx="3001">
                  <c:v>60.42</c:v>
                </c:pt>
                <c:pt idx="3002">
                  <c:v>60.44</c:v>
                </c:pt>
                <c:pt idx="3003">
                  <c:v>60.46</c:v>
                </c:pt>
                <c:pt idx="3004">
                  <c:v>60.48</c:v>
                </c:pt>
                <c:pt idx="3005">
                  <c:v>60.5</c:v>
                </c:pt>
                <c:pt idx="3006">
                  <c:v>60.52</c:v>
                </c:pt>
                <c:pt idx="3007">
                  <c:v>60.54</c:v>
                </c:pt>
                <c:pt idx="3008">
                  <c:v>60.56</c:v>
                </c:pt>
                <c:pt idx="3009">
                  <c:v>60.58</c:v>
                </c:pt>
                <c:pt idx="3010">
                  <c:v>60.6</c:v>
                </c:pt>
                <c:pt idx="3011">
                  <c:v>60.62</c:v>
                </c:pt>
                <c:pt idx="3012">
                  <c:v>60.64</c:v>
                </c:pt>
                <c:pt idx="3013">
                  <c:v>60.66</c:v>
                </c:pt>
                <c:pt idx="3014">
                  <c:v>60.68</c:v>
                </c:pt>
                <c:pt idx="3015">
                  <c:v>60.7</c:v>
                </c:pt>
                <c:pt idx="3016">
                  <c:v>60.72</c:v>
                </c:pt>
                <c:pt idx="3017">
                  <c:v>60.74</c:v>
                </c:pt>
                <c:pt idx="3018">
                  <c:v>60.76</c:v>
                </c:pt>
                <c:pt idx="3019">
                  <c:v>60.78</c:v>
                </c:pt>
                <c:pt idx="3020">
                  <c:v>60.8</c:v>
                </c:pt>
                <c:pt idx="3021">
                  <c:v>60.82</c:v>
                </c:pt>
                <c:pt idx="3022">
                  <c:v>60.84</c:v>
                </c:pt>
                <c:pt idx="3023">
                  <c:v>60.86</c:v>
                </c:pt>
                <c:pt idx="3024">
                  <c:v>60.88</c:v>
                </c:pt>
                <c:pt idx="3025">
                  <c:v>60.9</c:v>
                </c:pt>
                <c:pt idx="3026">
                  <c:v>60.92</c:v>
                </c:pt>
                <c:pt idx="3027">
                  <c:v>60.94</c:v>
                </c:pt>
                <c:pt idx="3028">
                  <c:v>60.96</c:v>
                </c:pt>
                <c:pt idx="3029">
                  <c:v>60.98</c:v>
                </c:pt>
                <c:pt idx="3030">
                  <c:v>61</c:v>
                </c:pt>
                <c:pt idx="3031">
                  <c:v>61.02</c:v>
                </c:pt>
                <c:pt idx="3032">
                  <c:v>61.04</c:v>
                </c:pt>
                <c:pt idx="3033">
                  <c:v>61.06</c:v>
                </c:pt>
                <c:pt idx="3034">
                  <c:v>61.08</c:v>
                </c:pt>
                <c:pt idx="3035">
                  <c:v>61.1</c:v>
                </c:pt>
                <c:pt idx="3036">
                  <c:v>61.12</c:v>
                </c:pt>
                <c:pt idx="3037">
                  <c:v>61.14</c:v>
                </c:pt>
                <c:pt idx="3038">
                  <c:v>61.16</c:v>
                </c:pt>
                <c:pt idx="3039">
                  <c:v>61.18</c:v>
                </c:pt>
                <c:pt idx="3040">
                  <c:v>61.2</c:v>
                </c:pt>
                <c:pt idx="3041">
                  <c:v>61.22</c:v>
                </c:pt>
                <c:pt idx="3042">
                  <c:v>61.24</c:v>
                </c:pt>
                <c:pt idx="3043">
                  <c:v>61.26</c:v>
                </c:pt>
                <c:pt idx="3044">
                  <c:v>61.28</c:v>
                </c:pt>
                <c:pt idx="3045">
                  <c:v>61.3</c:v>
                </c:pt>
                <c:pt idx="3046">
                  <c:v>61.32</c:v>
                </c:pt>
                <c:pt idx="3047">
                  <c:v>61.34</c:v>
                </c:pt>
                <c:pt idx="3048">
                  <c:v>61.36</c:v>
                </c:pt>
                <c:pt idx="3049">
                  <c:v>61.38</c:v>
                </c:pt>
                <c:pt idx="3050">
                  <c:v>61.4</c:v>
                </c:pt>
                <c:pt idx="3051">
                  <c:v>61.42</c:v>
                </c:pt>
                <c:pt idx="3052">
                  <c:v>61.44</c:v>
                </c:pt>
                <c:pt idx="3053">
                  <c:v>61.46</c:v>
                </c:pt>
                <c:pt idx="3054">
                  <c:v>61.48</c:v>
                </c:pt>
                <c:pt idx="3055">
                  <c:v>61.5</c:v>
                </c:pt>
                <c:pt idx="3056">
                  <c:v>61.52</c:v>
                </c:pt>
                <c:pt idx="3057">
                  <c:v>61.54</c:v>
                </c:pt>
                <c:pt idx="3058">
                  <c:v>61.56</c:v>
                </c:pt>
                <c:pt idx="3059">
                  <c:v>61.58</c:v>
                </c:pt>
                <c:pt idx="3060">
                  <c:v>61.6</c:v>
                </c:pt>
                <c:pt idx="3061">
                  <c:v>61.62</c:v>
                </c:pt>
                <c:pt idx="3062">
                  <c:v>61.64</c:v>
                </c:pt>
                <c:pt idx="3063">
                  <c:v>61.66</c:v>
                </c:pt>
                <c:pt idx="3064">
                  <c:v>61.68</c:v>
                </c:pt>
                <c:pt idx="3065">
                  <c:v>61.7</c:v>
                </c:pt>
                <c:pt idx="3066">
                  <c:v>61.72</c:v>
                </c:pt>
                <c:pt idx="3067">
                  <c:v>61.74</c:v>
                </c:pt>
                <c:pt idx="3068">
                  <c:v>61.76</c:v>
                </c:pt>
                <c:pt idx="3069">
                  <c:v>61.78</c:v>
                </c:pt>
                <c:pt idx="3070">
                  <c:v>61.8</c:v>
                </c:pt>
                <c:pt idx="3071">
                  <c:v>61.82</c:v>
                </c:pt>
                <c:pt idx="3072">
                  <c:v>61.84</c:v>
                </c:pt>
                <c:pt idx="3073">
                  <c:v>61.86</c:v>
                </c:pt>
                <c:pt idx="3074">
                  <c:v>61.88</c:v>
                </c:pt>
                <c:pt idx="3075">
                  <c:v>61.9</c:v>
                </c:pt>
                <c:pt idx="3076">
                  <c:v>61.92</c:v>
                </c:pt>
                <c:pt idx="3077">
                  <c:v>61.94</c:v>
                </c:pt>
                <c:pt idx="3078">
                  <c:v>61.96</c:v>
                </c:pt>
                <c:pt idx="3079">
                  <c:v>61.98</c:v>
                </c:pt>
                <c:pt idx="3080">
                  <c:v>62</c:v>
                </c:pt>
                <c:pt idx="3081">
                  <c:v>62.02</c:v>
                </c:pt>
                <c:pt idx="3082">
                  <c:v>62.04</c:v>
                </c:pt>
                <c:pt idx="3083">
                  <c:v>62.06</c:v>
                </c:pt>
                <c:pt idx="3084">
                  <c:v>62.08</c:v>
                </c:pt>
                <c:pt idx="3085">
                  <c:v>62.1</c:v>
                </c:pt>
                <c:pt idx="3086">
                  <c:v>62.12</c:v>
                </c:pt>
                <c:pt idx="3087">
                  <c:v>62.14</c:v>
                </c:pt>
                <c:pt idx="3088">
                  <c:v>62.16</c:v>
                </c:pt>
                <c:pt idx="3089">
                  <c:v>62.18</c:v>
                </c:pt>
                <c:pt idx="3090">
                  <c:v>62.2</c:v>
                </c:pt>
                <c:pt idx="3091">
                  <c:v>62.22</c:v>
                </c:pt>
                <c:pt idx="3092">
                  <c:v>62.24</c:v>
                </c:pt>
                <c:pt idx="3093">
                  <c:v>62.26</c:v>
                </c:pt>
                <c:pt idx="3094">
                  <c:v>62.28</c:v>
                </c:pt>
                <c:pt idx="3095">
                  <c:v>62.3</c:v>
                </c:pt>
                <c:pt idx="3096">
                  <c:v>62.32</c:v>
                </c:pt>
                <c:pt idx="3097">
                  <c:v>62.34</c:v>
                </c:pt>
                <c:pt idx="3098">
                  <c:v>62.36</c:v>
                </c:pt>
                <c:pt idx="3099">
                  <c:v>62.38</c:v>
                </c:pt>
                <c:pt idx="3100">
                  <c:v>62.4</c:v>
                </c:pt>
                <c:pt idx="3101">
                  <c:v>62.42</c:v>
                </c:pt>
                <c:pt idx="3102">
                  <c:v>62.44</c:v>
                </c:pt>
                <c:pt idx="3103">
                  <c:v>62.46</c:v>
                </c:pt>
                <c:pt idx="3104">
                  <c:v>62.48</c:v>
                </c:pt>
                <c:pt idx="3105">
                  <c:v>62.5</c:v>
                </c:pt>
                <c:pt idx="3106">
                  <c:v>62.52</c:v>
                </c:pt>
                <c:pt idx="3107">
                  <c:v>62.54</c:v>
                </c:pt>
                <c:pt idx="3108">
                  <c:v>62.56</c:v>
                </c:pt>
                <c:pt idx="3109">
                  <c:v>62.58</c:v>
                </c:pt>
                <c:pt idx="3110">
                  <c:v>62.6</c:v>
                </c:pt>
                <c:pt idx="3111">
                  <c:v>62.62</c:v>
                </c:pt>
                <c:pt idx="3112">
                  <c:v>62.64</c:v>
                </c:pt>
                <c:pt idx="3113">
                  <c:v>62.66</c:v>
                </c:pt>
                <c:pt idx="3114">
                  <c:v>62.68</c:v>
                </c:pt>
                <c:pt idx="3115">
                  <c:v>62.7</c:v>
                </c:pt>
                <c:pt idx="3116">
                  <c:v>62.72</c:v>
                </c:pt>
                <c:pt idx="3117">
                  <c:v>62.74</c:v>
                </c:pt>
                <c:pt idx="3118">
                  <c:v>62.76</c:v>
                </c:pt>
                <c:pt idx="3119">
                  <c:v>62.78</c:v>
                </c:pt>
                <c:pt idx="3120">
                  <c:v>62.8</c:v>
                </c:pt>
                <c:pt idx="3121">
                  <c:v>62.82</c:v>
                </c:pt>
                <c:pt idx="3122">
                  <c:v>62.84</c:v>
                </c:pt>
                <c:pt idx="3123">
                  <c:v>62.86</c:v>
                </c:pt>
                <c:pt idx="3124">
                  <c:v>62.88</c:v>
                </c:pt>
                <c:pt idx="3125">
                  <c:v>62.9</c:v>
                </c:pt>
                <c:pt idx="3126">
                  <c:v>62.92</c:v>
                </c:pt>
                <c:pt idx="3127">
                  <c:v>62.94</c:v>
                </c:pt>
                <c:pt idx="3128">
                  <c:v>62.96</c:v>
                </c:pt>
                <c:pt idx="3129">
                  <c:v>62.98</c:v>
                </c:pt>
                <c:pt idx="3130">
                  <c:v>63</c:v>
                </c:pt>
                <c:pt idx="3131">
                  <c:v>63.02</c:v>
                </c:pt>
                <c:pt idx="3132">
                  <c:v>63.04</c:v>
                </c:pt>
                <c:pt idx="3133">
                  <c:v>63.06</c:v>
                </c:pt>
                <c:pt idx="3134">
                  <c:v>63.08</c:v>
                </c:pt>
                <c:pt idx="3135">
                  <c:v>63.1</c:v>
                </c:pt>
                <c:pt idx="3136">
                  <c:v>63.12</c:v>
                </c:pt>
                <c:pt idx="3137">
                  <c:v>63.14</c:v>
                </c:pt>
                <c:pt idx="3138">
                  <c:v>63.16</c:v>
                </c:pt>
                <c:pt idx="3139">
                  <c:v>63.18</c:v>
                </c:pt>
                <c:pt idx="3140">
                  <c:v>63.2</c:v>
                </c:pt>
                <c:pt idx="3141">
                  <c:v>63.22</c:v>
                </c:pt>
                <c:pt idx="3142">
                  <c:v>63.24</c:v>
                </c:pt>
                <c:pt idx="3143">
                  <c:v>63.26</c:v>
                </c:pt>
                <c:pt idx="3144">
                  <c:v>63.28</c:v>
                </c:pt>
                <c:pt idx="3145">
                  <c:v>63.3</c:v>
                </c:pt>
                <c:pt idx="3146">
                  <c:v>63.32</c:v>
                </c:pt>
                <c:pt idx="3147">
                  <c:v>63.34</c:v>
                </c:pt>
                <c:pt idx="3148">
                  <c:v>63.36</c:v>
                </c:pt>
                <c:pt idx="3149">
                  <c:v>63.38</c:v>
                </c:pt>
                <c:pt idx="3150">
                  <c:v>63.4</c:v>
                </c:pt>
                <c:pt idx="3151">
                  <c:v>63.42</c:v>
                </c:pt>
                <c:pt idx="3152">
                  <c:v>63.44</c:v>
                </c:pt>
                <c:pt idx="3153">
                  <c:v>63.46</c:v>
                </c:pt>
                <c:pt idx="3154">
                  <c:v>63.48</c:v>
                </c:pt>
                <c:pt idx="3155">
                  <c:v>63.5</c:v>
                </c:pt>
                <c:pt idx="3156">
                  <c:v>63.52</c:v>
                </c:pt>
                <c:pt idx="3157">
                  <c:v>63.54</c:v>
                </c:pt>
                <c:pt idx="3158">
                  <c:v>63.56</c:v>
                </c:pt>
                <c:pt idx="3159">
                  <c:v>63.58</c:v>
                </c:pt>
                <c:pt idx="3160">
                  <c:v>63.6</c:v>
                </c:pt>
                <c:pt idx="3161">
                  <c:v>63.62</c:v>
                </c:pt>
                <c:pt idx="3162">
                  <c:v>63.64</c:v>
                </c:pt>
                <c:pt idx="3163">
                  <c:v>63.66</c:v>
                </c:pt>
                <c:pt idx="3164">
                  <c:v>63.68</c:v>
                </c:pt>
                <c:pt idx="3165">
                  <c:v>63.7</c:v>
                </c:pt>
                <c:pt idx="3166">
                  <c:v>63.72</c:v>
                </c:pt>
                <c:pt idx="3167">
                  <c:v>63.74</c:v>
                </c:pt>
                <c:pt idx="3168">
                  <c:v>63.76</c:v>
                </c:pt>
                <c:pt idx="3169">
                  <c:v>63.78</c:v>
                </c:pt>
                <c:pt idx="3170">
                  <c:v>63.8</c:v>
                </c:pt>
                <c:pt idx="3171">
                  <c:v>63.82</c:v>
                </c:pt>
                <c:pt idx="3172">
                  <c:v>63.84</c:v>
                </c:pt>
                <c:pt idx="3173">
                  <c:v>63.86</c:v>
                </c:pt>
                <c:pt idx="3174">
                  <c:v>63.88</c:v>
                </c:pt>
                <c:pt idx="3175">
                  <c:v>63.9</c:v>
                </c:pt>
                <c:pt idx="3176">
                  <c:v>63.92</c:v>
                </c:pt>
                <c:pt idx="3177">
                  <c:v>63.94</c:v>
                </c:pt>
                <c:pt idx="3178">
                  <c:v>63.96</c:v>
                </c:pt>
                <c:pt idx="3179">
                  <c:v>63.98</c:v>
                </c:pt>
                <c:pt idx="3180">
                  <c:v>64</c:v>
                </c:pt>
                <c:pt idx="3181">
                  <c:v>64.02</c:v>
                </c:pt>
                <c:pt idx="3182">
                  <c:v>64.040000000000006</c:v>
                </c:pt>
                <c:pt idx="3183">
                  <c:v>64.06</c:v>
                </c:pt>
                <c:pt idx="3184">
                  <c:v>64.08</c:v>
                </c:pt>
                <c:pt idx="3185">
                  <c:v>64.099999999999994</c:v>
                </c:pt>
                <c:pt idx="3186">
                  <c:v>64.12</c:v>
                </c:pt>
                <c:pt idx="3187">
                  <c:v>64.14</c:v>
                </c:pt>
                <c:pt idx="3188">
                  <c:v>64.16</c:v>
                </c:pt>
                <c:pt idx="3189">
                  <c:v>64.180000000000007</c:v>
                </c:pt>
                <c:pt idx="3190">
                  <c:v>64.2</c:v>
                </c:pt>
                <c:pt idx="3191">
                  <c:v>64.22</c:v>
                </c:pt>
                <c:pt idx="3192">
                  <c:v>64.239999999999995</c:v>
                </c:pt>
                <c:pt idx="3193">
                  <c:v>64.260000000000005</c:v>
                </c:pt>
                <c:pt idx="3194">
                  <c:v>64.28</c:v>
                </c:pt>
                <c:pt idx="3195">
                  <c:v>64.3</c:v>
                </c:pt>
                <c:pt idx="3196">
                  <c:v>64.319999999999993</c:v>
                </c:pt>
                <c:pt idx="3197">
                  <c:v>64.34</c:v>
                </c:pt>
                <c:pt idx="3198">
                  <c:v>64.36</c:v>
                </c:pt>
                <c:pt idx="3199">
                  <c:v>64.38</c:v>
                </c:pt>
                <c:pt idx="3200">
                  <c:v>64.400000000000006</c:v>
                </c:pt>
                <c:pt idx="3201">
                  <c:v>64.42</c:v>
                </c:pt>
                <c:pt idx="3202">
                  <c:v>64.44</c:v>
                </c:pt>
                <c:pt idx="3203">
                  <c:v>64.459999999999994</c:v>
                </c:pt>
                <c:pt idx="3204">
                  <c:v>64.48</c:v>
                </c:pt>
                <c:pt idx="3205">
                  <c:v>64.5</c:v>
                </c:pt>
                <c:pt idx="3206">
                  <c:v>64.52</c:v>
                </c:pt>
                <c:pt idx="3207">
                  <c:v>64.540000000000006</c:v>
                </c:pt>
                <c:pt idx="3208">
                  <c:v>64.56</c:v>
                </c:pt>
                <c:pt idx="3209">
                  <c:v>64.58</c:v>
                </c:pt>
                <c:pt idx="3210">
                  <c:v>64.599999999999994</c:v>
                </c:pt>
                <c:pt idx="3211">
                  <c:v>64.62</c:v>
                </c:pt>
                <c:pt idx="3212">
                  <c:v>64.64</c:v>
                </c:pt>
                <c:pt idx="3213">
                  <c:v>64.66</c:v>
                </c:pt>
                <c:pt idx="3214">
                  <c:v>64.680000000000007</c:v>
                </c:pt>
                <c:pt idx="3215">
                  <c:v>64.7</c:v>
                </c:pt>
                <c:pt idx="3216">
                  <c:v>64.72</c:v>
                </c:pt>
                <c:pt idx="3217">
                  <c:v>64.739999999999995</c:v>
                </c:pt>
                <c:pt idx="3218">
                  <c:v>64.760000000000005</c:v>
                </c:pt>
                <c:pt idx="3219">
                  <c:v>64.78</c:v>
                </c:pt>
                <c:pt idx="3220">
                  <c:v>64.8</c:v>
                </c:pt>
                <c:pt idx="3221">
                  <c:v>64.819999999999993</c:v>
                </c:pt>
                <c:pt idx="3222">
                  <c:v>64.84</c:v>
                </c:pt>
                <c:pt idx="3223">
                  <c:v>64.86</c:v>
                </c:pt>
                <c:pt idx="3224">
                  <c:v>64.88</c:v>
                </c:pt>
                <c:pt idx="3225">
                  <c:v>64.900000000000006</c:v>
                </c:pt>
                <c:pt idx="3226">
                  <c:v>64.92</c:v>
                </c:pt>
                <c:pt idx="3227">
                  <c:v>64.94</c:v>
                </c:pt>
                <c:pt idx="3228">
                  <c:v>64.959999999999994</c:v>
                </c:pt>
                <c:pt idx="3229">
                  <c:v>64.98</c:v>
                </c:pt>
                <c:pt idx="3230">
                  <c:v>65</c:v>
                </c:pt>
                <c:pt idx="3231">
                  <c:v>65.02</c:v>
                </c:pt>
                <c:pt idx="3232">
                  <c:v>65.040000000000006</c:v>
                </c:pt>
                <c:pt idx="3233">
                  <c:v>65.06</c:v>
                </c:pt>
                <c:pt idx="3234">
                  <c:v>65.08</c:v>
                </c:pt>
                <c:pt idx="3235">
                  <c:v>65.099999999999994</c:v>
                </c:pt>
                <c:pt idx="3236">
                  <c:v>65.12</c:v>
                </c:pt>
                <c:pt idx="3237">
                  <c:v>65.14</c:v>
                </c:pt>
                <c:pt idx="3238">
                  <c:v>65.16</c:v>
                </c:pt>
                <c:pt idx="3239">
                  <c:v>65.180000000000007</c:v>
                </c:pt>
                <c:pt idx="3240">
                  <c:v>65.2</c:v>
                </c:pt>
                <c:pt idx="3241">
                  <c:v>65.22</c:v>
                </c:pt>
                <c:pt idx="3242">
                  <c:v>65.239999999999995</c:v>
                </c:pt>
                <c:pt idx="3243">
                  <c:v>65.260000000000005</c:v>
                </c:pt>
                <c:pt idx="3244">
                  <c:v>65.28</c:v>
                </c:pt>
                <c:pt idx="3245">
                  <c:v>65.3</c:v>
                </c:pt>
                <c:pt idx="3246">
                  <c:v>65.319999999999993</c:v>
                </c:pt>
                <c:pt idx="3247">
                  <c:v>65.34</c:v>
                </c:pt>
                <c:pt idx="3248">
                  <c:v>65.36</c:v>
                </c:pt>
                <c:pt idx="3249">
                  <c:v>65.38</c:v>
                </c:pt>
                <c:pt idx="3250">
                  <c:v>65.400000000000006</c:v>
                </c:pt>
                <c:pt idx="3251">
                  <c:v>65.42</c:v>
                </c:pt>
                <c:pt idx="3252">
                  <c:v>65.44</c:v>
                </c:pt>
                <c:pt idx="3253">
                  <c:v>65.459999999999994</c:v>
                </c:pt>
                <c:pt idx="3254">
                  <c:v>65.48</c:v>
                </c:pt>
                <c:pt idx="3255">
                  <c:v>65.5</c:v>
                </c:pt>
                <c:pt idx="3256">
                  <c:v>65.52</c:v>
                </c:pt>
                <c:pt idx="3257">
                  <c:v>65.540000000000006</c:v>
                </c:pt>
                <c:pt idx="3258">
                  <c:v>65.56</c:v>
                </c:pt>
                <c:pt idx="3259">
                  <c:v>65.58</c:v>
                </c:pt>
                <c:pt idx="3260">
                  <c:v>65.599999999999994</c:v>
                </c:pt>
                <c:pt idx="3261">
                  <c:v>65.62</c:v>
                </c:pt>
                <c:pt idx="3262">
                  <c:v>65.64</c:v>
                </c:pt>
                <c:pt idx="3263">
                  <c:v>65.66</c:v>
                </c:pt>
                <c:pt idx="3264">
                  <c:v>65.680000000000007</c:v>
                </c:pt>
                <c:pt idx="3265">
                  <c:v>65.7</c:v>
                </c:pt>
                <c:pt idx="3266">
                  <c:v>65.72</c:v>
                </c:pt>
                <c:pt idx="3267">
                  <c:v>65.739999999999995</c:v>
                </c:pt>
                <c:pt idx="3268">
                  <c:v>65.760000000000005</c:v>
                </c:pt>
                <c:pt idx="3269">
                  <c:v>65.78</c:v>
                </c:pt>
                <c:pt idx="3270">
                  <c:v>65.8</c:v>
                </c:pt>
                <c:pt idx="3271">
                  <c:v>65.819999999999993</c:v>
                </c:pt>
                <c:pt idx="3272">
                  <c:v>65.84</c:v>
                </c:pt>
                <c:pt idx="3273">
                  <c:v>65.86</c:v>
                </c:pt>
                <c:pt idx="3274">
                  <c:v>65.88</c:v>
                </c:pt>
                <c:pt idx="3275">
                  <c:v>65.900000000000006</c:v>
                </c:pt>
                <c:pt idx="3276">
                  <c:v>65.92</c:v>
                </c:pt>
                <c:pt idx="3277">
                  <c:v>65.94</c:v>
                </c:pt>
                <c:pt idx="3278">
                  <c:v>65.959999999999994</c:v>
                </c:pt>
                <c:pt idx="3279">
                  <c:v>65.98</c:v>
                </c:pt>
                <c:pt idx="3280">
                  <c:v>66</c:v>
                </c:pt>
                <c:pt idx="3281">
                  <c:v>66.02</c:v>
                </c:pt>
                <c:pt idx="3282">
                  <c:v>66.040000000000006</c:v>
                </c:pt>
                <c:pt idx="3283">
                  <c:v>66.06</c:v>
                </c:pt>
                <c:pt idx="3284">
                  <c:v>66.08</c:v>
                </c:pt>
                <c:pt idx="3285">
                  <c:v>66.099999999999994</c:v>
                </c:pt>
                <c:pt idx="3286">
                  <c:v>66.12</c:v>
                </c:pt>
                <c:pt idx="3287">
                  <c:v>66.14</c:v>
                </c:pt>
                <c:pt idx="3288">
                  <c:v>66.16</c:v>
                </c:pt>
                <c:pt idx="3289">
                  <c:v>66.180000000000007</c:v>
                </c:pt>
                <c:pt idx="3290">
                  <c:v>66.2</c:v>
                </c:pt>
                <c:pt idx="3291">
                  <c:v>66.22</c:v>
                </c:pt>
                <c:pt idx="3292">
                  <c:v>66.239999999999995</c:v>
                </c:pt>
                <c:pt idx="3293">
                  <c:v>66.260000000000005</c:v>
                </c:pt>
                <c:pt idx="3294">
                  <c:v>66.28</c:v>
                </c:pt>
                <c:pt idx="3295">
                  <c:v>66.3</c:v>
                </c:pt>
                <c:pt idx="3296">
                  <c:v>66.319999999999993</c:v>
                </c:pt>
                <c:pt idx="3297">
                  <c:v>66.34</c:v>
                </c:pt>
                <c:pt idx="3298">
                  <c:v>66.36</c:v>
                </c:pt>
                <c:pt idx="3299">
                  <c:v>66.38</c:v>
                </c:pt>
                <c:pt idx="3300">
                  <c:v>66.400000000000006</c:v>
                </c:pt>
                <c:pt idx="3301">
                  <c:v>66.42</c:v>
                </c:pt>
                <c:pt idx="3302">
                  <c:v>66.44</c:v>
                </c:pt>
                <c:pt idx="3303">
                  <c:v>66.459999999999994</c:v>
                </c:pt>
                <c:pt idx="3304">
                  <c:v>66.48</c:v>
                </c:pt>
                <c:pt idx="3305">
                  <c:v>66.5</c:v>
                </c:pt>
                <c:pt idx="3306">
                  <c:v>66.52</c:v>
                </c:pt>
                <c:pt idx="3307">
                  <c:v>66.540000000000006</c:v>
                </c:pt>
                <c:pt idx="3308">
                  <c:v>66.56</c:v>
                </c:pt>
                <c:pt idx="3309">
                  <c:v>66.58</c:v>
                </c:pt>
                <c:pt idx="3310">
                  <c:v>66.599999999999994</c:v>
                </c:pt>
                <c:pt idx="3311">
                  <c:v>66.62</c:v>
                </c:pt>
                <c:pt idx="3312">
                  <c:v>66.64</c:v>
                </c:pt>
                <c:pt idx="3313">
                  <c:v>66.66</c:v>
                </c:pt>
                <c:pt idx="3314">
                  <c:v>66.680000000000007</c:v>
                </c:pt>
                <c:pt idx="3315">
                  <c:v>66.7</c:v>
                </c:pt>
                <c:pt idx="3316">
                  <c:v>66.72</c:v>
                </c:pt>
                <c:pt idx="3317">
                  <c:v>66.739999999999995</c:v>
                </c:pt>
                <c:pt idx="3318">
                  <c:v>66.760000000000005</c:v>
                </c:pt>
                <c:pt idx="3319">
                  <c:v>66.78</c:v>
                </c:pt>
                <c:pt idx="3320">
                  <c:v>66.8</c:v>
                </c:pt>
                <c:pt idx="3321">
                  <c:v>66.819999999999993</c:v>
                </c:pt>
                <c:pt idx="3322">
                  <c:v>66.84</c:v>
                </c:pt>
                <c:pt idx="3323">
                  <c:v>66.86</c:v>
                </c:pt>
                <c:pt idx="3324">
                  <c:v>66.88</c:v>
                </c:pt>
                <c:pt idx="3325">
                  <c:v>66.900000000000006</c:v>
                </c:pt>
                <c:pt idx="3326">
                  <c:v>66.92</c:v>
                </c:pt>
                <c:pt idx="3327">
                  <c:v>66.94</c:v>
                </c:pt>
                <c:pt idx="3328">
                  <c:v>66.959999999999994</c:v>
                </c:pt>
                <c:pt idx="3329">
                  <c:v>66.98</c:v>
                </c:pt>
                <c:pt idx="3330">
                  <c:v>67</c:v>
                </c:pt>
                <c:pt idx="3331">
                  <c:v>67.02</c:v>
                </c:pt>
                <c:pt idx="3332">
                  <c:v>67.040000000000006</c:v>
                </c:pt>
                <c:pt idx="3333">
                  <c:v>67.06</c:v>
                </c:pt>
                <c:pt idx="3334">
                  <c:v>67.08</c:v>
                </c:pt>
                <c:pt idx="3335">
                  <c:v>67.099999999999994</c:v>
                </c:pt>
                <c:pt idx="3336">
                  <c:v>67.12</c:v>
                </c:pt>
                <c:pt idx="3337">
                  <c:v>67.14</c:v>
                </c:pt>
                <c:pt idx="3338">
                  <c:v>67.16</c:v>
                </c:pt>
                <c:pt idx="3339">
                  <c:v>67.180000000000007</c:v>
                </c:pt>
                <c:pt idx="3340">
                  <c:v>67.2</c:v>
                </c:pt>
                <c:pt idx="3341">
                  <c:v>67.22</c:v>
                </c:pt>
                <c:pt idx="3342">
                  <c:v>67.239999999999995</c:v>
                </c:pt>
                <c:pt idx="3343">
                  <c:v>67.260000000000005</c:v>
                </c:pt>
                <c:pt idx="3344">
                  <c:v>67.28</c:v>
                </c:pt>
                <c:pt idx="3345">
                  <c:v>67.3</c:v>
                </c:pt>
                <c:pt idx="3346">
                  <c:v>67.319999999999993</c:v>
                </c:pt>
                <c:pt idx="3347">
                  <c:v>67.34</c:v>
                </c:pt>
                <c:pt idx="3348">
                  <c:v>67.36</c:v>
                </c:pt>
                <c:pt idx="3349">
                  <c:v>67.38</c:v>
                </c:pt>
                <c:pt idx="3350">
                  <c:v>67.400000000000006</c:v>
                </c:pt>
                <c:pt idx="3351">
                  <c:v>67.42</c:v>
                </c:pt>
                <c:pt idx="3352">
                  <c:v>67.44</c:v>
                </c:pt>
                <c:pt idx="3353">
                  <c:v>67.459999999999994</c:v>
                </c:pt>
                <c:pt idx="3354">
                  <c:v>67.48</c:v>
                </c:pt>
                <c:pt idx="3355">
                  <c:v>67.5</c:v>
                </c:pt>
                <c:pt idx="3356">
                  <c:v>67.52</c:v>
                </c:pt>
                <c:pt idx="3357">
                  <c:v>67.540000000000006</c:v>
                </c:pt>
                <c:pt idx="3358">
                  <c:v>67.56</c:v>
                </c:pt>
                <c:pt idx="3359">
                  <c:v>67.58</c:v>
                </c:pt>
                <c:pt idx="3360">
                  <c:v>67.599999999999994</c:v>
                </c:pt>
                <c:pt idx="3361">
                  <c:v>67.62</c:v>
                </c:pt>
                <c:pt idx="3362">
                  <c:v>67.64</c:v>
                </c:pt>
                <c:pt idx="3363">
                  <c:v>67.66</c:v>
                </c:pt>
                <c:pt idx="3364">
                  <c:v>67.680000000000007</c:v>
                </c:pt>
                <c:pt idx="3365">
                  <c:v>67.7</c:v>
                </c:pt>
                <c:pt idx="3366">
                  <c:v>67.72</c:v>
                </c:pt>
                <c:pt idx="3367">
                  <c:v>67.739999999999995</c:v>
                </c:pt>
                <c:pt idx="3368">
                  <c:v>67.760000000000005</c:v>
                </c:pt>
                <c:pt idx="3369">
                  <c:v>67.78</c:v>
                </c:pt>
                <c:pt idx="3370">
                  <c:v>67.8</c:v>
                </c:pt>
                <c:pt idx="3371">
                  <c:v>67.819999999999993</c:v>
                </c:pt>
                <c:pt idx="3372">
                  <c:v>67.84</c:v>
                </c:pt>
                <c:pt idx="3373">
                  <c:v>67.86</c:v>
                </c:pt>
                <c:pt idx="3374">
                  <c:v>67.88</c:v>
                </c:pt>
                <c:pt idx="3375">
                  <c:v>67.900000000000006</c:v>
                </c:pt>
                <c:pt idx="3376">
                  <c:v>67.92</c:v>
                </c:pt>
                <c:pt idx="3377">
                  <c:v>67.94</c:v>
                </c:pt>
                <c:pt idx="3378">
                  <c:v>67.959999999999994</c:v>
                </c:pt>
                <c:pt idx="3379">
                  <c:v>67.98</c:v>
                </c:pt>
                <c:pt idx="3380">
                  <c:v>68</c:v>
                </c:pt>
                <c:pt idx="3381">
                  <c:v>68.02</c:v>
                </c:pt>
                <c:pt idx="3382">
                  <c:v>68.040000000000006</c:v>
                </c:pt>
                <c:pt idx="3383">
                  <c:v>68.06</c:v>
                </c:pt>
                <c:pt idx="3384">
                  <c:v>68.08</c:v>
                </c:pt>
                <c:pt idx="3385">
                  <c:v>68.099999999999994</c:v>
                </c:pt>
                <c:pt idx="3386">
                  <c:v>68.12</c:v>
                </c:pt>
                <c:pt idx="3387">
                  <c:v>68.14</c:v>
                </c:pt>
                <c:pt idx="3388">
                  <c:v>68.16</c:v>
                </c:pt>
                <c:pt idx="3389">
                  <c:v>68.180000000000007</c:v>
                </c:pt>
                <c:pt idx="3390">
                  <c:v>68.2</c:v>
                </c:pt>
                <c:pt idx="3391">
                  <c:v>68.22</c:v>
                </c:pt>
                <c:pt idx="3392">
                  <c:v>68.239999999999995</c:v>
                </c:pt>
                <c:pt idx="3393">
                  <c:v>68.260000000000005</c:v>
                </c:pt>
                <c:pt idx="3394">
                  <c:v>68.28</c:v>
                </c:pt>
                <c:pt idx="3395">
                  <c:v>68.3</c:v>
                </c:pt>
                <c:pt idx="3396">
                  <c:v>68.319999999999993</c:v>
                </c:pt>
                <c:pt idx="3397">
                  <c:v>68.34</c:v>
                </c:pt>
                <c:pt idx="3398">
                  <c:v>68.36</c:v>
                </c:pt>
                <c:pt idx="3399">
                  <c:v>68.38</c:v>
                </c:pt>
                <c:pt idx="3400">
                  <c:v>68.400000000000006</c:v>
                </c:pt>
                <c:pt idx="3401">
                  <c:v>68.42</c:v>
                </c:pt>
                <c:pt idx="3402">
                  <c:v>68.44</c:v>
                </c:pt>
                <c:pt idx="3403">
                  <c:v>68.459999999999994</c:v>
                </c:pt>
                <c:pt idx="3404">
                  <c:v>68.48</c:v>
                </c:pt>
                <c:pt idx="3405">
                  <c:v>68.5</c:v>
                </c:pt>
                <c:pt idx="3406">
                  <c:v>68.52</c:v>
                </c:pt>
                <c:pt idx="3407">
                  <c:v>68.540000000000006</c:v>
                </c:pt>
                <c:pt idx="3408">
                  <c:v>68.56</c:v>
                </c:pt>
                <c:pt idx="3409">
                  <c:v>68.58</c:v>
                </c:pt>
                <c:pt idx="3410">
                  <c:v>68.599999999999994</c:v>
                </c:pt>
                <c:pt idx="3411">
                  <c:v>68.62</c:v>
                </c:pt>
                <c:pt idx="3412">
                  <c:v>68.64</c:v>
                </c:pt>
                <c:pt idx="3413">
                  <c:v>68.66</c:v>
                </c:pt>
                <c:pt idx="3414">
                  <c:v>68.680000000000007</c:v>
                </c:pt>
                <c:pt idx="3415">
                  <c:v>68.7</c:v>
                </c:pt>
                <c:pt idx="3416">
                  <c:v>68.72</c:v>
                </c:pt>
                <c:pt idx="3417">
                  <c:v>68.739999999999995</c:v>
                </c:pt>
                <c:pt idx="3418">
                  <c:v>68.760000000000005</c:v>
                </c:pt>
                <c:pt idx="3419">
                  <c:v>68.78</c:v>
                </c:pt>
                <c:pt idx="3420">
                  <c:v>68.8</c:v>
                </c:pt>
                <c:pt idx="3421">
                  <c:v>68.819999999999993</c:v>
                </c:pt>
                <c:pt idx="3422">
                  <c:v>68.84</c:v>
                </c:pt>
                <c:pt idx="3423">
                  <c:v>68.86</c:v>
                </c:pt>
                <c:pt idx="3424">
                  <c:v>68.88</c:v>
                </c:pt>
                <c:pt idx="3425">
                  <c:v>68.900000000000006</c:v>
                </c:pt>
                <c:pt idx="3426">
                  <c:v>68.92</c:v>
                </c:pt>
                <c:pt idx="3427">
                  <c:v>68.94</c:v>
                </c:pt>
                <c:pt idx="3428">
                  <c:v>68.959999999999994</c:v>
                </c:pt>
                <c:pt idx="3429">
                  <c:v>68.98</c:v>
                </c:pt>
                <c:pt idx="3430">
                  <c:v>69</c:v>
                </c:pt>
                <c:pt idx="3431">
                  <c:v>69.02</c:v>
                </c:pt>
                <c:pt idx="3432">
                  <c:v>69.040000000000006</c:v>
                </c:pt>
                <c:pt idx="3433">
                  <c:v>69.06</c:v>
                </c:pt>
                <c:pt idx="3434">
                  <c:v>69.08</c:v>
                </c:pt>
                <c:pt idx="3435">
                  <c:v>69.099999999999994</c:v>
                </c:pt>
                <c:pt idx="3436">
                  <c:v>69.12</c:v>
                </c:pt>
                <c:pt idx="3437">
                  <c:v>69.14</c:v>
                </c:pt>
                <c:pt idx="3438">
                  <c:v>69.16</c:v>
                </c:pt>
                <c:pt idx="3439">
                  <c:v>69.180000000000007</c:v>
                </c:pt>
                <c:pt idx="3440">
                  <c:v>69.2</c:v>
                </c:pt>
                <c:pt idx="3441">
                  <c:v>69.22</c:v>
                </c:pt>
                <c:pt idx="3442">
                  <c:v>69.239999999999995</c:v>
                </c:pt>
                <c:pt idx="3443">
                  <c:v>69.260000000000005</c:v>
                </c:pt>
                <c:pt idx="3444">
                  <c:v>69.28</c:v>
                </c:pt>
                <c:pt idx="3445">
                  <c:v>69.3</c:v>
                </c:pt>
                <c:pt idx="3446">
                  <c:v>69.319999999999993</c:v>
                </c:pt>
                <c:pt idx="3447">
                  <c:v>69.34</c:v>
                </c:pt>
                <c:pt idx="3448">
                  <c:v>69.36</c:v>
                </c:pt>
                <c:pt idx="3449">
                  <c:v>69.38</c:v>
                </c:pt>
                <c:pt idx="3450">
                  <c:v>69.400000000000006</c:v>
                </c:pt>
                <c:pt idx="3451">
                  <c:v>69.42</c:v>
                </c:pt>
                <c:pt idx="3452">
                  <c:v>69.44</c:v>
                </c:pt>
                <c:pt idx="3453">
                  <c:v>69.459999999999994</c:v>
                </c:pt>
                <c:pt idx="3454">
                  <c:v>69.48</c:v>
                </c:pt>
                <c:pt idx="3455">
                  <c:v>69.5</c:v>
                </c:pt>
                <c:pt idx="3456">
                  <c:v>69.52</c:v>
                </c:pt>
                <c:pt idx="3457">
                  <c:v>69.540000000000006</c:v>
                </c:pt>
                <c:pt idx="3458">
                  <c:v>69.56</c:v>
                </c:pt>
                <c:pt idx="3459">
                  <c:v>69.58</c:v>
                </c:pt>
                <c:pt idx="3460">
                  <c:v>69.599999999999994</c:v>
                </c:pt>
                <c:pt idx="3461">
                  <c:v>69.62</c:v>
                </c:pt>
                <c:pt idx="3462">
                  <c:v>69.64</c:v>
                </c:pt>
                <c:pt idx="3463">
                  <c:v>69.66</c:v>
                </c:pt>
                <c:pt idx="3464">
                  <c:v>69.680000000000007</c:v>
                </c:pt>
                <c:pt idx="3465">
                  <c:v>69.7</c:v>
                </c:pt>
                <c:pt idx="3466">
                  <c:v>69.72</c:v>
                </c:pt>
                <c:pt idx="3467">
                  <c:v>69.739999999999995</c:v>
                </c:pt>
                <c:pt idx="3468">
                  <c:v>69.760000000000005</c:v>
                </c:pt>
                <c:pt idx="3469">
                  <c:v>69.78</c:v>
                </c:pt>
                <c:pt idx="3470">
                  <c:v>69.8</c:v>
                </c:pt>
                <c:pt idx="3471">
                  <c:v>69.819999999999993</c:v>
                </c:pt>
                <c:pt idx="3472">
                  <c:v>69.84</c:v>
                </c:pt>
                <c:pt idx="3473">
                  <c:v>69.86</c:v>
                </c:pt>
                <c:pt idx="3474">
                  <c:v>69.88</c:v>
                </c:pt>
                <c:pt idx="3475">
                  <c:v>69.900000000000006</c:v>
                </c:pt>
                <c:pt idx="3476">
                  <c:v>69.92</c:v>
                </c:pt>
                <c:pt idx="3477">
                  <c:v>69.94</c:v>
                </c:pt>
                <c:pt idx="3478">
                  <c:v>69.959999999999994</c:v>
                </c:pt>
                <c:pt idx="3479">
                  <c:v>69.98</c:v>
                </c:pt>
                <c:pt idx="3480">
                  <c:v>70</c:v>
                </c:pt>
                <c:pt idx="3481">
                  <c:v>70.02</c:v>
                </c:pt>
                <c:pt idx="3482">
                  <c:v>70.040000000000006</c:v>
                </c:pt>
                <c:pt idx="3483">
                  <c:v>70.06</c:v>
                </c:pt>
                <c:pt idx="3484">
                  <c:v>70.08</c:v>
                </c:pt>
                <c:pt idx="3485">
                  <c:v>70.099999999999994</c:v>
                </c:pt>
                <c:pt idx="3486">
                  <c:v>70.12</c:v>
                </c:pt>
                <c:pt idx="3487">
                  <c:v>70.14</c:v>
                </c:pt>
                <c:pt idx="3488">
                  <c:v>70.16</c:v>
                </c:pt>
                <c:pt idx="3489">
                  <c:v>70.180000000000007</c:v>
                </c:pt>
                <c:pt idx="3490">
                  <c:v>70.2</c:v>
                </c:pt>
                <c:pt idx="3491">
                  <c:v>70.22</c:v>
                </c:pt>
                <c:pt idx="3492">
                  <c:v>70.239999999999995</c:v>
                </c:pt>
                <c:pt idx="3493">
                  <c:v>70.260000000000005</c:v>
                </c:pt>
                <c:pt idx="3494">
                  <c:v>70.28</c:v>
                </c:pt>
                <c:pt idx="3495">
                  <c:v>70.3</c:v>
                </c:pt>
                <c:pt idx="3496">
                  <c:v>70.319999999999993</c:v>
                </c:pt>
                <c:pt idx="3497">
                  <c:v>70.34</c:v>
                </c:pt>
                <c:pt idx="3498">
                  <c:v>70.36</c:v>
                </c:pt>
                <c:pt idx="3499">
                  <c:v>70.38</c:v>
                </c:pt>
                <c:pt idx="3500">
                  <c:v>70.400000000000006</c:v>
                </c:pt>
                <c:pt idx="3501">
                  <c:v>70.42</c:v>
                </c:pt>
                <c:pt idx="3502">
                  <c:v>70.44</c:v>
                </c:pt>
                <c:pt idx="3503">
                  <c:v>70.459999999999994</c:v>
                </c:pt>
                <c:pt idx="3504">
                  <c:v>70.48</c:v>
                </c:pt>
                <c:pt idx="3505">
                  <c:v>70.5</c:v>
                </c:pt>
                <c:pt idx="3506">
                  <c:v>70.52</c:v>
                </c:pt>
                <c:pt idx="3507">
                  <c:v>70.540000000000006</c:v>
                </c:pt>
                <c:pt idx="3508">
                  <c:v>70.56</c:v>
                </c:pt>
                <c:pt idx="3509">
                  <c:v>70.58</c:v>
                </c:pt>
                <c:pt idx="3510">
                  <c:v>70.599999999999994</c:v>
                </c:pt>
                <c:pt idx="3511">
                  <c:v>70.62</c:v>
                </c:pt>
                <c:pt idx="3512">
                  <c:v>70.64</c:v>
                </c:pt>
                <c:pt idx="3513">
                  <c:v>70.66</c:v>
                </c:pt>
                <c:pt idx="3514">
                  <c:v>70.680000000000007</c:v>
                </c:pt>
                <c:pt idx="3515">
                  <c:v>70.7</c:v>
                </c:pt>
                <c:pt idx="3516">
                  <c:v>70.72</c:v>
                </c:pt>
                <c:pt idx="3517">
                  <c:v>70.739999999999995</c:v>
                </c:pt>
                <c:pt idx="3518">
                  <c:v>70.760000000000005</c:v>
                </c:pt>
                <c:pt idx="3519">
                  <c:v>70.78</c:v>
                </c:pt>
                <c:pt idx="3520">
                  <c:v>70.8</c:v>
                </c:pt>
                <c:pt idx="3521">
                  <c:v>70.819999999999993</c:v>
                </c:pt>
                <c:pt idx="3522">
                  <c:v>70.84</c:v>
                </c:pt>
                <c:pt idx="3523">
                  <c:v>70.86</c:v>
                </c:pt>
                <c:pt idx="3524">
                  <c:v>70.88</c:v>
                </c:pt>
                <c:pt idx="3525">
                  <c:v>70.900000000000006</c:v>
                </c:pt>
                <c:pt idx="3526">
                  <c:v>70.92</c:v>
                </c:pt>
                <c:pt idx="3527">
                  <c:v>70.94</c:v>
                </c:pt>
                <c:pt idx="3528">
                  <c:v>70.959999999999994</c:v>
                </c:pt>
                <c:pt idx="3529">
                  <c:v>70.98</c:v>
                </c:pt>
                <c:pt idx="3530">
                  <c:v>71</c:v>
                </c:pt>
                <c:pt idx="3531">
                  <c:v>71.02</c:v>
                </c:pt>
                <c:pt idx="3532">
                  <c:v>71.040000000000006</c:v>
                </c:pt>
                <c:pt idx="3533">
                  <c:v>71.06</c:v>
                </c:pt>
                <c:pt idx="3534">
                  <c:v>71.08</c:v>
                </c:pt>
                <c:pt idx="3535">
                  <c:v>71.099999999999994</c:v>
                </c:pt>
                <c:pt idx="3536">
                  <c:v>71.12</c:v>
                </c:pt>
                <c:pt idx="3537">
                  <c:v>71.14</c:v>
                </c:pt>
                <c:pt idx="3538">
                  <c:v>71.16</c:v>
                </c:pt>
                <c:pt idx="3539">
                  <c:v>71.180000000000007</c:v>
                </c:pt>
                <c:pt idx="3540">
                  <c:v>71.2</c:v>
                </c:pt>
                <c:pt idx="3541">
                  <c:v>71.22</c:v>
                </c:pt>
                <c:pt idx="3542">
                  <c:v>71.239999999999995</c:v>
                </c:pt>
                <c:pt idx="3543">
                  <c:v>71.260000000000005</c:v>
                </c:pt>
                <c:pt idx="3544">
                  <c:v>71.28</c:v>
                </c:pt>
                <c:pt idx="3545">
                  <c:v>71.3</c:v>
                </c:pt>
                <c:pt idx="3546">
                  <c:v>71.319999999999993</c:v>
                </c:pt>
                <c:pt idx="3547">
                  <c:v>71.34</c:v>
                </c:pt>
                <c:pt idx="3548">
                  <c:v>71.36</c:v>
                </c:pt>
                <c:pt idx="3549">
                  <c:v>71.38</c:v>
                </c:pt>
                <c:pt idx="3550">
                  <c:v>71.400000000000006</c:v>
                </c:pt>
                <c:pt idx="3551">
                  <c:v>71.42</c:v>
                </c:pt>
                <c:pt idx="3552">
                  <c:v>71.44</c:v>
                </c:pt>
                <c:pt idx="3553">
                  <c:v>71.459999999999994</c:v>
                </c:pt>
                <c:pt idx="3554">
                  <c:v>71.48</c:v>
                </c:pt>
                <c:pt idx="3555">
                  <c:v>71.5</c:v>
                </c:pt>
                <c:pt idx="3556">
                  <c:v>71.52</c:v>
                </c:pt>
                <c:pt idx="3557">
                  <c:v>71.540000000000006</c:v>
                </c:pt>
                <c:pt idx="3558">
                  <c:v>71.56</c:v>
                </c:pt>
                <c:pt idx="3559">
                  <c:v>71.58</c:v>
                </c:pt>
                <c:pt idx="3560">
                  <c:v>71.599999999999994</c:v>
                </c:pt>
                <c:pt idx="3561">
                  <c:v>71.62</c:v>
                </c:pt>
                <c:pt idx="3562">
                  <c:v>71.64</c:v>
                </c:pt>
                <c:pt idx="3563">
                  <c:v>71.66</c:v>
                </c:pt>
                <c:pt idx="3564">
                  <c:v>71.680000000000007</c:v>
                </c:pt>
                <c:pt idx="3565">
                  <c:v>71.7</c:v>
                </c:pt>
                <c:pt idx="3566">
                  <c:v>71.72</c:v>
                </c:pt>
                <c:pt idx="3567">
                  <c:v>71.739999999999995</c:v>
                </c:pt>
                <c:pt idx="3568">
                  <c:v>71.760000000000005</c:v>
                </c:pt>
                <c:pt idx="3569">
                  <c:v>71.78</c:v>
                </c:pt>
                <c:pt idx="3570">
                  <c:v>71.8</c:v>
                </c:pt>
                <c:pt idx="3571">
                  <c:v>71.819999999999993</c:v>
                </c:pt>
                <c:pt idx="3572">
                  <c:v>71.84</c:v>
                </c:pt>
                <c:pt idx="3573">
                  <c:v>71.86</c:v>
                </c:pt>
                <c:pt idx="3574">
                  <c:v>71.88</c:v>
                </c:pt>
                <c:pt idx="3575">
                  <c:v>71.900000000000006</c:v>
                </c:pt>
                <c:pt idx="3576">
                  <c:v>71.92</c:v>
                </c:pt>
                <c:pt idx="3577">
                  <c:v>71.94</c:v>
                </c:pt>
                <c:pt idx="3578">
                  <c:v>71.959999999999994</c:v>
                </c:pt>
                <c:pt idx="3579">
                  <c:v>71.98</c:v>
                </c:pt>
                <c:pt idx="3580">
                  <c:v>72</c:v>
                </c:pt>
                <c:pt idx="3581">
                  <c:v>72.02</c:v>
                </c:pt>
                <c:pt idx="3582">
                  <c:v>72.040000000000006</c:v>
                </c:pt>
                <c:pt idx="3583">
                  <c:v>72.06</c:v>
                </c:pt>
                <c:pt idx="3584">
                  <c:v>72.08</c:v>
                </c:pt>
                <c:pt idx="3585">
                  <c:v>72.099999999999994</c:v>
                </c:pt>
                <c:pt idx="3586">
                  <c:v>72.12</c:v>
                </c:pt>
                <c:pt idx="3587">
                  <c:v>72.14</c:v>
                </c:pt>
                <c:pt idx="3588">
                  <c:v>72.16</c:v>
                </c:pt>
                <c:pt idx="3589">
                  <c:v>72.180000000000007</c:v>
                </c:pt>
                <c:pt idx="3590">
                  <c:v>72.2</c:v>
                </c:pt>
                <c:pt idx="3591">
                  <c:v>72.22</c:v>
                </c:pt>
                <c:pt idx="3592">
                  <c:v>72.239999999999995</c:v>
                </c:pt>
                <c:pt idx="3593">
                  <c:v>72.260000000000005</c:v>
                </c:pt>
                <c:pt idx="3594">
                  <c:v>72.28</c:v>
                </c:pt>
                <c:pt idx="3595">
                  <c:v>72.3</c:v>
                </c:pt>
                <c:pt idx="3596">
                  <c:v>72.319999999999993</c:v>
                </c:pt>
                <c:pt idx="3597">
                  <c:v>72.34</c:v>
                </c:pt>
                <c:pt idx="3598">
                  <c:v>72.36</c:v>
                </c:pt>
                <c:pt idx="3599">
                  <c:v>72.38</c:v>
                </c:pt>
                <c:pt idx="3600">
                  <c:v>72.400000000000006</c:v>
                </c:pt>
                <c:pt idx="3601">
                  <c:v>72.42</c:v>
                </c:pt>
                <c:pt idx="3602">
                  <c:v>72.44</c:v>
                </c:pt>
                <c:pt idx="3603">
                  <c:v>72.459999999999994</c:v>
                </c:pt>
                <c:pt idx="3604">
                  <c:v>72.48</c:v>
                </c:pt>
                <c:pt idx="3605">
                  <c:v>72.5</c:v>
                </c:pt>
                <c:pt idx="3606">
                  <c:v>72.52</c:v>
                </c:pt>
                <c:pt idx="3607">
                  <c:v>72.540000000000006</c:v>
                </c:pt>
                <c:pt idx="3608">
                  <c:v>72.56</c:v>
                </c:pt>
                <c:pt idx="3609">
                  <c:v>72.58</c:v>
                </c:pt>
                <c:pt idx="3610">
                  <c:v>72.599999999999994</c:v>
                </c:pt>
                <c:pt idx="3611">
                  <c:v>72.62</c:v>
                </c:pt>
                <c:pt idx="3612">
                  <c:v>72.64</c:v>
                </c:pt>
                <c:pt idx="3613">
                  <c:v>72.66</c:v>
                </c:pt>
                <c:pt idx="3614">
                  <c:v>72.680000000000007</c:v>
                </c:pt>
                <c:pt idx="3615">
                  <c:v>72.7</c:v>
                </c:pt>
                <c:pt idx="3616">
                  <c:v>72.72</c:v>
                </c:pt>
                <c:pt idx="3617">
                  <c:v>72.739999999999995</c:v>
                </c:pt>
                <c:pt idx="3618">
                  <c:v>72.760000000000005</c:v>
                </c:pt>
                <c:pt idx="3619">
                  <c:v>72.78</c:v>
                </c:pt>
                <c:pt idx="3620">
                  <c:v>72.8</c:v>
                </c:pt>
                <c:pt idx="3621">
                  <c:v>72.819999999999993</c:v>
                </c:pt>
                <c:pt idx="3622">
                  <c:v>72.84</c:v>
                </c:pt>
                <c:pt idx="3623">
                  <c:v>72.86</c:v>
                </c:pt>
                <c:pt idx="3624">
                  <c:v>72.88</c:v>
                </c:pt>
                <c:pt idx="3625">
                  <c:v>72.900000000000006</c:v>
                </c:pt>
                <c:pt idx="3626">
                  <c:v>72.92</c:v>
                </c:pt>
                <c:pt idx="3627">
                  <c:v>72.94</c:v>
                </c:pt>
                <c:pt idx="3628">
                  <c:v>72.959999999999994</c:v>
                </c:pt>
                <c:pt idx="3629">
                  <c:v>72.98</c:v>
                </c:pt>
                <c:pt idx="3630">
                  <c:v>73</c:v>
                </c:pt>
                <c:pt idx="3631">
                  <c:v>73.02</c:v>
                </c:pt>
                <c:pt idx="3632">
                  <c:v>73.040000000000006</c:v>
                </c:pt>
                <c:pt idx="3633">
                  <c:v>73.06</c:v>
                </c:pt>
                <c:pt idx="3634">
                  <c:v>73.08</c:v>
                </c:pt>
                <c:pt idx="3635">
                  <c:v>73.099999999999994</c:v>
                </c:pt>
                <c:pt idx="3636">
                  <c:v>73.12</c:v>
                </c:pt>
                <c:pt idx="3637">
                  <c:v>73.14</c:v>
                </c:pt>
                <c:pt idx="3638">
                  <c:v>73.16</c:v>
                </c:pt>
                <c:pt idx="3639">
                  <c:v>73.180000000000007</c:v>
                </c:pt>
                <c:pt idx="3640">
                  <c:v>73.2</c:v>
                </c:pt>
                <c:pt idx="3641">
                  <c:v>73.22</c:v>
                </c:pt>
                <c:pt idx="3642">
                  <c:v>73.239999999999995</c:v>
                </c:pt>
                <c:pt idx="3643">
                  <c:v>73.260000000000005</c:v>
                </c:pt>
                <c:pt idx="3644">
                  <c:v>73.28</c:v>
                </c:pt>
                <c:pt idx="3645">
                  <c:v>73.3</c:v>
                </c:pt>
                <c:pt idx="3646">
                  <c:v>73.319999999999993</c:v>
                </c:pt>
                <c:pt idx="3647">
                  <c:v>73.34</c:v>
                </c:pt>
                <c:pt idx="3648">
                  <c:v>73.36</c:v>
                </c:pt>
                <c:pt idx="3649">
                  <c:v>73.38</c:v>
                </c:pt>
                <c:pt idx="3650">
                  <c:v>73.400000000000006</c:v>
                </c:pt>
                <c:pt idx="3651">
                  <c:v>73.42</c:v>
                </c:pt>
                <c:pt idx="3652">
                  <c:v>73.44</c:v>
                </c:pt>
                <c:pt idx="3653">
                  <c:v>73.459999999999994</c:v>
                </c:pt>
                <c:pt idx="3654">
                  <c:v>73.48</c:v>
                </c:pt>
                <c:pt idx="3655">
                  <c:v>73.5</c:v>
                </c:pt>
                <c:pt idx="3656">
                  <c:v>73.52</c:v>
                </c:pt>
                <c:pt idx="3657">
                  <c:v>73.540000000000006</c:v>
                </c:pt>
                <c:pt idx="3658">
                  <c:v>73.56</c:v>
                </c:pt>
                <c:pt idx="3659">
                  <c:v>73.58</c:v>
                </c:pt>
                <c:pt idx="3660">
                  <c:v>73.599999999999994</c:v>
                </c:pt>
                <c:pt idx="3661">
                  <c:v>73.62</c:v>
                </c:pt>
                <c:pt idx="3662">
                  <c:v>73.64</c:v>
                </c:pt>
                <c:pt idx="3663">
                  <c:v>73.66</c:v>
                </c:pt>
                <c:pt idx="3664">
                  <c:v>73.680000000000007</c:v>
                </c:pt>
                <c:pt idx="3665">
                  <c:v>73.7</c:v>
                </c:pt>
                <c:pt idx="3666">
                  <c:v>73.72</c:v>
                </c:pt>
                <c:pt idx="3667">
                  <c:v>73.739999999999995</c:v>
                </c:pt>
                <c:pt idx="3668">
                  <c:v>73.760000000000005</c:v>
                </c:pt>
                <c:pt idx="3669">
                  <c:v>73.78</c:v>
                </c:pt>
                <c:pt idx="3670">
                  <c:v>73.8</c:v>
                </c:pt>
                <c:pt idx="3671">
                  <c:v>73.819999999999993</c:v>
                </c:pt>
                <c:pt idx="3672">
                  <c:v>73.84</c:v>
                </c:pt>
                <c:pt idx="3673">
                  <c:v>73.86</c:v>
                </c:pt>
                <c:pt idx="3674">
                  <c:v>73.88</c:v>
                </c:pt>
                <c:pt idx="3675">
                  <c:v>73.900000000000006</c:v>
                </c:pt>
                <c:pt idx="3676">
                  <c:v>73.92</c:v>
                </c:pt>
                <c:pt idx="3677">
                  <c:v>73.94</c:v>
                </c:pt>
                <c:pt idx="3678">
                  <c:v>73.959999999999994</c:v>
                </c:pt>
                <c:pt idx="3679">
                  <c:v>73.98</c:v>
                </c:pt>
                <c:pt idx="3680">
                  <c:v>74</c:v>
                </c:pt>
                <c:pt idx="3681">
                  <c:v>74.02</c:v>
                </c:pt>
                <c:pt idx="3682">
                  <c:v>74.040000000000006</c:v>
                </c:pt>
                <c:pt idx="3683">
                  <c:v>74.06</c:v>
                </c:pt>
                <c:pt idx="3684">
                  <c:v>74.08</c:v>
                </c:pt>
                <c:pt idx="3685">
                  <c:v>74.099999999999994</c:v>
                </c:pt>
                <c:pt idx="3686">
                  <c:v>74.12</c:v>
                </c:pt>
                <c:pt idx="3687">
                  <c:v>74.14</c:v>
                </c:pt>
                <c:pt idx="3688">
                  <c:v>74.16</c:v>
                </c:pt>
                <c:pt idx="3689">
                  <c:v>74.180000000000007</c:v>
                </c:pt>
                <c:pt idx="3690">
                  <c:v>74.2</c:v>
                </c:pt>
                <c:pt idx="3691">
                  <c:v>74.22</c:v>
                </c:pt>
                <c:pt idx="3692">
                  <c:v>74.239999999999995</c:v>
                </c:pt>
                <c:pt idx="3693">
                  <c:v>74.260000000000005</c:v>
                </c:pt>
                <c:pt idx="3694">
                  <c:v>74.28</c:v>
                </c:pt>
                <c:pt idx="3695">
                  <c:v>74.3</c:v>
                </c:pt>
                <c:pt idx="3696">
                  <c:v>74.319999999999993</c:v>
                </c:pt>
                <c:pt idx="3697">
                  <c:v>74.34</c:v>
                </c:pt>
                <c:pt idx="3698">
                  <c:v>74.36</c:v>
                </c:pt>
                <c:pt idx="3699">
                  <c:v>74.38</c:v>
                </c:pt>
                <c:pt idx="3700">
                  <c:v>74.400000000000006</c:v>
                </c:pt>
                <c:pt idx="3701">
                  <c:v>74.42</c:v>
                </c:pt>
                <c:pt idx="3702">
                  <c:v>74.44</c:v>
                </c:pt>
                <c:pt idx="3703">
                  <c:v>74.459999999999994</c:v>
                </c:pt>
                <c:pt idx="3704">
                  <c:v>74.48</c:v>
                </c:pt>
                <c:pt idx="3705">
                  <c:v>74.5</c:v>
                </c:pt>
                <c:pt idx="3706">
                  <c:v>74.52</c:v>
                </c:pt>
                <c:pt idx="3707">
                  <c:v>74.540000000000006</c:v>
                </c:pt>
                <c:pt idx="3708">
                  <c:v>74.56</c:v>
                </c:pt>
                <c:pt idx="3709">
                  <c:v>74.58</c:v>
                </c:pt>
                <c:pt idx="3710">
                  <c:v>74.599999999999994</c:v>
                </c:pt>
                <c:pt idx="3711">
                  <c:v>74.62</c:v>
                </c:pt>
                <c:pt idx="3712">
                  <c:v>74.64</c:v>
                </c:pt>
                <c:pt idx="3713">
                  <c:v>74.66</c:v>
                </c:pt>
                <c:pt idx="3714">
                  <c:v>74.680000000000007</c:v>
                </c:pt>
                <c:pt idx="3715">
                  <c:v>74.7</c:v>
                </c:pt>
                <c:pt idx="3716">
                  <c:v>74.72</c:v>
                </c:pt>
                <c:pt idx="3717">
                  <c:v>74.739999999999995</c:v>
                </c:pt>
                <c:pt idx="3718">
                  <c:v>74.760000000000005</c:v>
                </c:pt>
                <c:pt idx="3719">
                  <c:v>74.78</c:v>
                </c:pt>
                <c:pt idx="3720">
                  <c:v>74.8</c:v>
                </c:pt>
                <c:pt idx="3721">
                  <c:v>74.819999999999993</c:v>
                </c:pt>
                <c:pt idx="3722">
                  <c:v>74.84</c:v>
                </c:pt>
                <c:pt idx="3723">
                  <c:v>74.86</c:v>
                </c:pt>
                <c:pt idx="3724">
                  <c:v>74.88</c:v>
                </c:pt>
                <c:pt idx="3725">
                  <c:v>74.900000000000006</c:v>
                </c:pt>
                <c:pt idx="3726">
                  <c:v>74.92</c:v>
                </c:pt>
                <c:pt idx="3727">
                  <c:v>74.94</c:v>
                </c:pt>
                <c:pt idx="3728">
                  <c:v>74.959999999999994</c:v>
                </c:pt>
                <c:pt idx="3729">
                  <c:v>74.98</c:v>
                </c:pt>
                <c:pt idx="3730">
                  <c:v>75</c:v>
                </c:pt>
                <c:pt idx="3731">
                  <c:v>75.02</c:v>
                </c:pt>
                <c:pt idx="3732">
                  <c:v>75.040000000000006</c:v>
                </c:pt>
                <c:pt idx="3733">
                  <c:v>75.06</c:v>
                </c:pt>
                <c:pt idx="3734">
                  <c:v>75.08</c:v>
                </c:pt>
                <c:pt idx="3735">
                  <c:v>75.099999999999994</c:v>
                </c:pt>
                <c:pt idx="3736">
                  <c:v>75.12</c:v>
                </c:pt>
                <c:pt idx="3737">
                  <c:v>75.14</c:v>
                </c:pt>
                <c:pt idx="3738">
                  <c:v>75.16</c:v>
                </c:pt>
                <c:pt idx="3739">
                  <c:v>75.180000000000007</c:v>
                </c:pt>
                <c:pt idx="3740">
                  <c:v>75.2</c:v>
                </c:pt>
                <c:pt idx="3741">
                  <c:v>75.22</c:v>
                </c:pt>
                <c:pt idx="3742">
                  <c:v>75.239999999999995</c:v>
                </c:pt>
                <c:pt idx="3743">
                  <c:v>75.260000000000005</c:v>
                </c:pt>
                <c:pt idx="3744">
                  <c:v>75.28</c:v>
                </c:pt>
                <c:pt idx="3745">
                  <c:v>75.3</c:v>
                </c:pt>
                <c:pt idx="3746">
                  <c:v>75.319999999999993</c:v>
                </c:pt>
                <c:pt idx="3747">
                  <c:v>75.34</c:v>
                </c:pt>
                <c:pt idx="3748">
                  <c:v>75.36</c:v>
                </c:pt>
                <c:pt idx="3749">
                  <c:v>75.38</c:v>
                </c:pt>
                <c:pt idx="3750">
                  <c:v>75.400000000000006</c:v>
                </c:pt>
                <c:pt idx="3751">
                  <c:v>75.42</c:v>
                </c:pt>
                <c:pt idx="3752">
                  <c:v>75.44</c:v>
                </c:pt>
                <c:pt idx="3753">
                  <c:v>75.459999999999994</c:v>
                </c:pt>
                <c:pt idx="3754">
                  <c:v>75.48</c:v>
                </c:pt>
                <c:pt idx="3755">
                  <c:v>75.5</c:v>
                </c:pt>
                <c:pt idx="3756">
                  <c:v>75.52</c:v>
                </c:pt>
                <c:pt idx="3757">
                  <c:v>75.540000000000006</c:v>
                </c:pt>
                <c:pt idx="3758">
                  <c:v>75.56</c:v>
                </c:pt>
                <c:pt idx="3759">
                  <c:v>75.58</c:v>
                </c:pt>
                <c:pt idx="3760">
                  <c:v>75.599999999999994</c:v>
                </c:pt>
                <c:pt idx="3761">
                  <c:v>75.62</c:v>
                </c:pt>
                <c:pt idx="3762">
                  <c:v>75.64</c:v>
                </c:pt>
                <c:pt idx="3763">
                  <c:v>75.66</c:v>
                </c:pt>
                <c:pt idx="3764">
                  <c:v>75.680000000000007</c:v>
                </c:pt>
                <c:pt idx="3765">
                  <c:v>75.7</c:v>
                </c:pt>
                <c:pt idx="3766">
                  <c:v>75.72</c:v>
                </c:pt>
                <c:pt idx="3767">
                  <c:v>75.739999999999995</c:v>
                </c:pt>
                <c:pt idx="3768">
                  <c:v>75.760000000000005</c:v>
                </c:pt>
                <c:pt idx="3769">
                  <c:v>75.78</c:v>
                </c:pt>
                <c:pt idx="3770">
                  <c:v>75.8</c:v>
                </c:pt>
                <c:pt idx="3771">
                  <c:v>75.819999999999993</c:v>
                </c:pt>
                <c:pt idx="3772">
                  <c:v>75.84</c:v>
                </c:pt>
                <c:pt idx="3773">
                  <c:v>75.86</c:v>
                </c:pt>
                <c:pt idx="3774">
                  <c:v>75.88</c:v>
                </c:pt>
                <c:pt idx="3775">
                  <c:v>75.900000000000006</c:v>
                </c:pt>
                <c:pt idx="3776">
                  <c:v>75.92</c:v>
                </c:pt>
                <c:pt idx="3777">
                  <c:v>75.94</c:v>
                </c:pt>
                <c:pt idx="3778">
                  <c:v>75.959999999999994</c:v>
                </c:pt>
                <c:pt idx="3779">
                  <c:v>75.98</c:v>
                </c:pt>
                <c:pt idx="3780">
                  <c:v>76</c:v>
                </c:pt>
                <c:pt idx="3781">
                  <c:v>76.02</c:v>
                </c:pt>
                <c:pt idx="3782">
                  <c:v>76.040000000000006</c:v>
                </c:pt>
                <c:pt idx="3783">
                  <c:v>76.06</c:v>
                </c:pt>
                <c:pt idx="3784">
                  <c:v>76.08</c:v>
                </c:pt>
                <c:pt idx="3785">
                  <c:v>76.099999999999994</c:v>
                </c:pt>
                <c:pt idx="3786">
                  <c:v>76.12</c:v>
                </c:pt>
                <c:pt idx="3787">
                  <c:v>76.14</c:v>
                </c:pt>
                <c:pt idx="3788">
                  <c:v>76.16</c:v>
                </c:pt>
                <c:pt idx="3789">
                  <c:v>76.180000000000007</c:v>
                </c:pt>
                <c:pt idx="3790">
                  <c:v>76.2</c:v>
                </c:pt>
                <c:pt idx="3791">
                  <c:v>76.22</c:v>
                </c:pt>
                <c:pt idx="3792">
                  <c:v>76.239999999999995</c:v>
                </c:pt>
                <c:pt idx="3793">
                  <c:v>76.260000000000005</c:v>
                </c:pt>
                <c:pt idx="3794">
                  <c:v>76.28</c:v>
                </c:pt>
                <c:pt idx="3795">
                  <c:v>76.3</c:v>
                </c:pt>
                <c:pt idx="3796">
                  <c:v>76.319999999999993</c:v>
                </c:pt>
                <c:pt idx="3797">
                  <c:v>76.34</c:v>
                </c:pt>
                <c:pt idx="3798">
                  <c:v>76.36</c:v>
                </c:pt>
                <c:pt idx="3799">
                  <c:v>76.38</c:v>
                </c:pt>
                <c:pt idx="3800">
                  <c:v>76.400000000000006</c:v>
                </c:pt>
                <c:pt idx="3801">
                  <c:v>76.42</c:v>
                </c:pt>
                <c:pt idx="3802">
                  <c:v>76.44</c:v>
                </c:pt>
                <c:pt idx="3803">
                  <c:v>76.459999999999994</c:v>
                </c:pt>
                <c:pt idx="3804">
                  <c:v>76.48</c:v>
                </c:pt>
                <c:pt idx="3805">
                  <c:v>76.5</c:v>
                </c:pt>
                <c:pt idx="3806">
                  <c:v>76.52</c:v>
                </c:pt>
                <c:pt idx="3807">
                  <c:v>76.540000000000006</c:v>
                </c:pt>
                <c:pt idx="3808">
                  <c:v>76.56</c:v>
                </c:pt>
                <c:pt idx="3809">
                  <c:v>76.58</c:v>
                </c:pt>
                <c:pt idx="3810">
                  <c:v>76.599999999999994</c:v>
                </c:pt>
                <c:pt idx="3811">
                  <c:v>76.62</c:v>
                </c:pt>
                <c:pt idx="3812">
                  <c:v>76.64</c:v>
                </c:pt>
                <c:pt idx="3813">
                  <c:v>76.66</c:v>
                </c:pt>
                <c:pt idx="3814">
                  <c:v>76.680000000000007</c:v>
                </c:pt>
                <c:pt idx="3815">
                  <c:v>76.7</c:v>
                </c:pt>
                <c:pt idx="3816">
                  <c:v>76.72</c:v>
                </c:pt>
                <c:pt idx="3817">
                  <c:v>76.739999999999995</c:v>
                </c:pt>
                <c:pt idx="3818">
                  <c:v>76.760000000000005</c:v>
                </c:pt>
                <c:pt idx="3819">
                  <c:v>76.78</c:v>
                </c:pt>
                <c:pt idx="3820">
                  <c:v>76.8</c:v>
                </c:pt>
                <c:pt idx="3821">
                  <c:v>76.819999999999993</c:v>
                </c:pt>
                <c:pt idx="3822">
                  <c:v>76.84</c:v>
                </c:pt>
                <c:pt idx="3823">
                  <c:v>76.86</c:v>
                </c:pt>
                <c:pt idx="3824">
                  <c:v>76.88</c:v>
                </c:pt>
                <c:pt idx="3825">
                  <c:v>76.900000000000006</c:v>
                </c:pt>
                <c:pt idx="3826">
                  <c:v>76.92</c:v>
                </c:pt>
                <c:pt idx="3827">
                  <c:v>76.94</c:v>
                </c:pt>
                <c:pt idx="3828">
                  <c:v>76.959999999999994</c:v>
                </c:pt>
                <c:pt idx="3829">
                  <c:v>76.98</c:v>
                </c:pt>
                <c:pt idx="3830">
                  <c:v>77</c:v>
                </c:pt>
                <c:pt idx="3831">
                  <c:v>77.02</c:v>
                </c:pt>
                <c:pt idx="3832">
                  <c:v>77.040000000000006</c:v>
                </c:pt>
                <c:pt idx="3833">
                  <c:v>77.06</c:v>
                </c:pt>
                <c:pt idx="3834">
                  <c:v>77.08</c:v>
                </c:pt>
                <c:pt idx="3835">
                  <c:v>77.099999999999994</c:v>
                </c:pt>
                <c:pt idx="3836">
                  <c:v>77.12</c:v>
                </c:pt>
                <c:pt idx="3837">
                  <c:v>77.14</c:v>
                </c:pt>
                <c:pt idx="3838">
                  <c:v>77.16</c:v>
                </c:pt>
                <c:pt idx="3839">
                  <c:v>77.180000000000007</c:v>
                </c:pt>
                <c:pt idx="3840">
                  <c:v>77.2</c:v>
                </c:pt>
                <c:pt idx="3841">
                  <c:v>77.22</c:v>
                </c:pt>
                <c:pt idx="3842">
                  <c:v>77.239999999999995</c:v>
                </c:pt>
                <c:pt idx="3843">
                  <c:v>77.260000000000005</c:v>
                </c:pt>
                <c:pt idx="3844">
                  <c:v>77.28</c:v>
                </c:pt>
                <c:pt idx="3845">
                  <c:v>77.3</c:v>
                </c:pt>
                <c:pt idx="3846">
                  <c:v>77.319999999999993</c:v>
                </c:pt>
                <c:pt idx="3847">
                  <c:v>77.34</c:v>
                </c:pt>
                <c:pt idx="3848">
                  <c:v>77.36</c:v>
                </c:pt>
                <c:pt idx="3849">
                  <c:v>77.38</c:v>
                </c:pt>
                <c:pt idx="3850">
                  <c:v>77.400000000000006</c:v>
                </c:pt>
                <c:pt idx="3851">
                  <c:v>77.42</c:v>
                </c:pt>
                <c:pt idx="3852">
                  <c:v>77.44</c:v>
                </c:pt>
                <c:pt idx="3853">
                  <c:v>77.459999999999994</c:v>
                </c:pt>
                <c:pt idx="3854">
                  <c:v>77.48</c:v>
                </c:pt>
                <c:pt idx="3855">
                  <c:v>77.5</c:v>
                </c:pt>
                <c:pt idx="3856">
                  <c:v>77.52</c:v>
                </c:pt>
                <c:pt idx="3857">
                  <c:v>77.540000000000006</c:v>
                </c:pt>
                <c:pt idx="3858">
                  <c:v>77.56</c:v>
                </c:pt>
                <c:pt idx="3859">
                  <c:v>77.58</c:v>
                </c:pt>
                <c:pt idx="3860">
                  <c:v>77.599999999999994</c:v>
                </c:pt>
                <c:pt idx="3861">
                  <c:v>77.62</c:v>
                </c:pt>
                <c:pt idx="3862">
                  <c:v>77.64</c:v>
                </c:pt>
                <c:pt idx="3863">
                  <c:v>77.66</c:v>
                </c:pt>
                <c:pt idx="3864">
                  <c:v>77.680000000000007</c:v>
                </c:pt>
                <c:pt idx="3865">
                  <c:v>77.7</c:v>
                </c:pt>
                <c:pt idx="3866">
                  <c:v>77.72</c:v>
                </c:pt>
                <c:pt idx="3867">
                  <c:v>77.739999999999995</c:v>
                </c:pt>
                <c:pt idx="3868">
                  <c:v>77.760000000000005</c:v>
                </c:pt>
                <c:pt idx="3869">
                  <c:v>77.78</c:v>
                </c:pt>
                <c:pt idx="3870">
                  <c:v>77.8</c:v>
                </c:pt>
                <c:pt idx="3871">
                  <c:v>77.819999999999993</c:v>
                </c:pt>
                <c:pt idx="3872">
                  <c:v>77.84</c:v>
                </c:pt>
                <c:pt idx="3873">
                  <c:v>77.86</c:v>
                </c:pt>
                <c:pt idx="3874">
                  <c:v>77.88</c:v>
                </c:pt>
                <c:pt idx="3875">
                  <c:v>77.900000000000006</c:v>
                </c:pt>
                <c:pt idx="3876">
                  <c:v>77.92</c:v>
                </c:pt>
                <c:pt idx="3877">
                  <c:v>77.94</c:v>
                </c:pt>
                <c:pt idx="3878">
                  <c:v>77.959999999999994</c:v>
                </c:pt>
                <c:pt idx="3879">
                  <c:v>77.98</c:v>
                </c:pt>
                <c:pt idx="3880">
                  <c:v>78</c:v>
                </c:pt>
                <c:pt idx="3881">
                  <c:v>78.02</c:v>
                </c:pt>
                <c:pt idx="3882">
                  <c:v>78.040000000000006</c:v>
                </c:pt>
                <c:pt idx="3883">
                  <c:v>78.06</c:v>
                </c:pt>
                <c:pt idx="3884">
                  <c:v>78.08</c:v>
                </c:pt>
                <c:pt idx="3885">
                  <c:v>78.099999999999994</c:v>
                </c:pt>
                <c:pt idx="3886">
                  <c:v>78.12</c:v>
                </c:pt>
                <c:pt idx="3887">
                  <c:v>78.14</c:v>
                </c:pt>
                <c:pt idx="3888">
                  <c:v>78.16</c:v>
                </c:pt>
                <c:pt idx="3889">
                  <c:v>78.180000000000007</c:v>
                </c:pt>
                <c:pt idx="3890">
                  <c:v>78.2</c:v>
                </c:pt>
                <c:pt idx="3891">
                  <c:v>78.22</c:v>
                </c:pt>
                <c:pt idx="3892">
                  <c:v>78.239999999999995</c:v>
                </c:pt>
                <c:pt idx="3893">
                  <c:v>78.260000000000005</c:v>
                </c:pt>
                <c:pt idx="3894">
                  <c:v>78.28</c:v>
                </c:pt>
                <c:pt idx="3895">
                  <c:v>78.3</c:v>
                </c:pt>
                <c:pt idx="3896">
                  <c:v>78.319999999999993</c:v>
                </c:pt>
                <c:pt idx="3897">
                  <c:v>78.34</c:v>
                </c:pt>
                <c:pt idx="3898">
                  <c:v>78.36</c:v>
                </c:pt>
                <c:pt idx="3899">
                  <c:v>78.38</c:v>
                </c:pt>
                <c:pt idx="3900">
                  <c:v>78.400000000000006</c:v>
                </c:pt>
                <c:pt idx="3901">
                  <c:v>78.42</c:v>
                </c:pt>
                <c:pt idx="3902">
                  <c:v>78.44</c:v>
                </c:pt>
                <c:pt idx="3903">
                  <c:v>78.459999999999994</c:v>
                </c:pt>
                <c:pt idx="3904">
                  <c:v>78.48</c:v>
                </c:pt>
                <c:pt idx="3905">
                  <c:v>78.5</c:v>
                </c:pt>
                <c:pt idx="3906">
                  <c:v>78.52</c:v>
                </c:pt>
                <c:pt idx="3907">
                  <c:v>78.540000000000006</c:v>
                </c:pt>
                <c:pt idx="3908">
                  <c:v>78.56</c:v>
                </c:pt>
                <c:pt idx="3909">
                  <c:v>78.58</c:v>
                </c:pt>
                <c:pt idx="3910">
                  <c:v>78.599999999999994</c:v>
                </c:pt>
                <c:pt idx="3911">
                  <c:v>78.62</c:v>
                </c:pt>
                <c:pt idx="3912">
                  <c:v>78.64</c:v>
                </c:pt>
                <c:pt idx="3913">
                  <c:v>78.66</c:v>
                </c:pt>
                <c:pt idx="3914">
                  <c:v>78.680000000000007</c:v>
                </c:pt>
                <c:pt idx="3915">
                  <c:v>78.7</c:v>
                </c:pt>
                <c:pt idx="3916">
                  <c:v>78.72</c:v>
                </c:pt>
                <c:pt idx="3917">
                  <c:v>78.739999999999995</c:v>
                </c:pt>
                <c:pt idx="3918">
                  <c:v>78.760000000000005</c:v>
                </c:pt>
                <c:pt idx="3919">
                  <c:v>78.78</c:v>
                </c:pt>
                <c:pt idx="3920">
                  <c:v>78.8</c:v>
                </c:pt>
                <c:pt idx="3921">
                  <c:v>78.819999999999993</c:v>
                </c:pt>
                <c:pt idx="3922">
                  <c:v>78.84</c:v>
                </c:pt>
                <c:pt idx="3923">
                  <c:v>78.86</c:v>
                </c:pt>
                <c:pt idx="3924">
                  <c:v>78.88</c:v>
                </c:pt>
                <c:pt idx="3925">
                  <c:v>78.900000000000006</c:v>
                </c:pt>
                <c:pt idx="3926">
                  <c:v>78.92</c:v>
                </c:pt>
                <c:pt idx="3927">
                  <c:v>78.94</c:v>
                </c:pt>
                <c:pt idx="3928">
                  <c:v>78.959999999999994</c:v>
                </c:pt>
                <c:pt idx="3929">
                  <c:v>78.98</c:v>
                </c:pt>
                <c:pt idx="3930">
                  <c:v>79</c:v>
                </c:pt>
                <c:pt idx="3931">
                  <c:v>79.02</c:v>
                </c:pt>
                <c:pt idx="3932">
                  <c:v>79.040000000000006</c:v>
                </c:pt>
                <c:pt idx="3933">
                  <c:v>79.06</c:v>
                </c:pt>
                <c:pt idx="3934">
                  <c:v>79.08</c:v>
                </c:pt>
                <c:pt idx="3935">
                  <c:v>79.099999999999994</c:v>
                </c:pt>
                <c:pt idx="3936">
                  <c:v>79.12</c:v>
                </c:pt>
                <c:pt idx="3937">
                  <c:v>79.14</c:v>
                </c:pt>
                <c:pt idx="3938">
                  <c:v>79.16</c:v>
                </c:pt>
                <c:pt idx="3939">
                  <c:v>79.180000000000007</c:v>
                </c:pt>
                <c:pt idx="3940">
                  <c:v>79.2</c:v>
                </c:pt>
                <c:pt idx="3941">
                  <c:v>79.22</c:v>
                </c:pt>
                <c:pt idx="3942">
                  <c:v>79.239999999999995</c:v>
                </c:pt>
                <c:pt idx="3943">
                  <c:v>79.260000000000005</c:v>
                </c:pt>
                <c:pt idx="3944">
                  <c:v>79.28</c:v>
                </c:pt>
                <c:pt idx="3945">
                  <c:v>79.3</c:v>
                </c:pt>
                <c:pt idx="3946">
                  <c:v>79.319999999999993</c:v>
                </c:pt>
                <c:pt idx="3947">
                  <c:v>79.34</c:v>
                </c:pt>
                <c:pt idx="3948">
                  <c:v>79.36</c:v>
                </c:pt>
                <c:pt idx="3949">
                  <c:v>79.38</c:v>
                </c:pt>
                <c:pt idx="3950">
                  <c:v>79.400000000000006</c:v>
                </c:pt>
                <c:pt idx="3951">
                  <c:v>79.42</c:v>
                </c:pt>
                <c:pt idx="3952">
                  <c:v>79.44</c:v>
                </c:pt>
                <c:pt idx="3953">
                  <c:v>79.459999999999994</c:v>
                </c:pt>
                <c:pt idx="3954">
                  <c:v>79.48</c:v>
                </c:pt>
                <c:pt idx="3955">
                  <c:v>79.5</c:v>
                </c:pt>
                <c:pt idx="3956">
                  <c:v>79.52</c:v>
                </c:pt>
                <c:pt idx="3957">
                  <c:v>79.540000000000006</c:v>
                </c:pt>
                <c:pt idx="3958">
                  <c:v>79.56</c:v>
                </c:pt>
                <c:pt idx="3959">
                  <c:v>79.58</c:v>
                </c:pt>
                <c:pt idx="3960">
                  <c:v>79.599999999999994</c:v>
                </c:pt>
                <c:pt idx="3961">
                  <c:v>79.62</c:v>
                </c:pt>
                <c:pt idx="3962">
                  <c:v>79.64</c:v>
                </c:pt>
                <c:pt idx="3963">
                  <c:v>79.66</c:v>
                </c:pt>
                <c:pt idx="3964">
                  <c:v>79.680000000000007</c:v>
                </c:pt>
                <c:pt idx="3965">
                  <c:v>79.7</c:v>
                </c:pt>
                <c:pt idx="3966">
                  <c:v>79.72</c:v>
                </c:pt>
                <c:pt idx="3967">
                  <c:v>79.739999999999995</c:v>
                </c:pt>
                <c:pt idx="3968">
                  <c:v>79.760000000000005</c:v>
                </c:pt>
                <c:pt idx="3969">
                  <c:v>79.78</c:v>
                </c:pt>
                <c:pt idx="3970">
                  <c:v>79.8</c:v>
                </c:pt>
                <c:pt idx="3971">
                  <c:v>79.819999999999993</c:v>
                </c:pt>
                <c:pt idx="3972">
                  <c:v>79.84</c:v>
                </c:pt>
                <c:pt idx="3973">
                  <c:v>79.86</c:v>
                </c:pt>
                <c:pt idx="3974">
                  <c:v>79.88</c:v>
                </c:pt>
                <c:pt idx="3975">
                  <c:v>79.900000000000006</c:v>
                </c:pt>
                <c:pt idx="3976">
                  <c:v>79.92</c:v>
                </c:pt>
                <c:pt idx="3977">
                  <c:v>79.94</c:v>
                </c:pt>
                <c:pt idx="3978">
                  <c:v>79.959999999999994</c:v>
                </c:pt>
                <c:pt idx="3979">
                  <c:v>79.98</c:v>
                </c:pt>
                <c:pt idx="3980">
                  <c:v>80</c:v>
                </c:pt>
                <c:pt idx="3981">
                  <c:v>80.02</c:v>
                </c:pt>
                <c:pt idx="3982">
                  <c:v>80.040000000000006</c:v>
                </c:pt>
                <c:pt idx="3983">
                  <c:v>80.06</c:v>
                </c:pt>
                <c:pt idx="3984">
                  <c:v>80.08</c:v>
                </c:pt>
                <c:pt idx="3985">
                  <c:v>80.099999999999994</c:v>
                </c:pt>
                <c:pt idx="3986">
                  <c:v>80.12</c:v>
                </c:pt>
                <c:pt idx="3987">
                  <c:v>80.14</c:v>
                </c:pt>
                <c:pt idx="3988">
                  <c:v>80.16</c:v>
                </c:pt>
                <c:pt idx="3989">
                  <c:v>80.180000000000007</c:v>
                </c:pt>
                <c:pt idx="3990">
                  <c:v>80.2</c:v>
                </c:pt>
                <c:pt idx="3991">
                  <c:v>80.22</c:v>
                </c:pt>
                <c:pt idx="3992">
                  <c:v>80.239999999999995</c:v>
                </c:pt>
                <c:pt idx="3993">
                  <c:v>80.260000000000005</c:v>
                </c:pt>
                <c:pt idx="3994">
                  <c:v>80.28</c:v>
                </c:pt>
                <c:pt idx="3995">
                  <c:v>80.3</c:v>
                </c:pt>
                <c:pt idx="3996">
                  <c:v>80.319999999999993</c:v>
                </c:pt>
                <c:pt idx="3997">
                  <c:v>80.34</c:v>
                </c:pt>
                <c:pt idx="3998">
                  <c:v>80.36</c:v>
                </c:pt>
                <c:pt idx="3999">
                  <c:v>80.38</c:v>
                </c:pt>
                <c:pt idx="4000">
                  <c:v>80.400000000000006</c:v>
                </c:pt>
                <c:pt idx="4001">
                  <c:v>80.42</c:v>
                </c:pt>
                <c:pt idx="4002">
                  <c:v>80.44</c:v>
                </c:pt>
                <c:pt idx="4003">
                  <c:v>80.459999999999994</c:v>
                </c:pt>
                <c:pt idx="4004">
                  <c:v>80.48</c:v>
                </c:pt>
                <c:pt idx="4005">
                  <c:v>80.5</c:v>
                </c:pt>
                <c:pt idx="4006">
                  <c:v>80.52</c:v>
                </c:pt>
                <c:pt idx="4007">
                  <c:v>80.540000000000006</c:v>
                </c:pt>
                <c:pt idx="4008">
                  <c:v>80.56</c:v>
                </c:pt>
                <c:pt idx="4009">
                  <c:v>80.58</c:v>
                </c:pt>
                <c:pt idx="4010">
                  <c:v>80.599999999999994</c:v>
                </c:pt>
                <c:pt idx="4011">
                  <c:v>80.62</c:v>
                </c:pt>
                <c:pt idx="4012">
                  <c:v>80.64</c:v>
                </c:pt>
                <c:pt idx="4013">
                  <c:v>80.66</c:v>
                </c:pt>
                <c:pt idx="4014">
                  <c:v>80.680000000000007</c:v>
                </c:pt>
                <c:pt idx="4015">
                  <c:v>80.7</c:v>
                </c:pt>
                <c:pt idx="4016">
                  <c:v>80.72</c:v>
                </c:pt>
                <c:pt idx="4017">
                  <c:v>80.739999999999995</c:v>
                </c:pt>
                <c:pt idx="4018">
                  <c:v>80.760000000000005</c:v>
                </c:pt>
                <c:pt idx="4019">
                  <c:v>80.78</c:v>
                </c:pt>
                <c:pt idx="4020">
                  <c:v>80.8</c:v>
                </c:pt>
                <c:pt idx="4021">
                  <c:v>80.819999999999993</c:v>
                </c:pt>
                <c:pt idx="4022">
                  <c:v>80.84</c:v>
                </c:pt>
                <c:pt idx="4023">
                  <c:v>80.86</c:v>
                </c:pt>
                <c:pt idx="4024">
                  <c:v>80.88</c:v>
                </c:pt>
                <c:pt idx="4025">
                  <c:v>80.900000000000006</c:v>
                </c:pt>
                <c:pt idx="4026">
                  <c:v>80.92</c:v>
                </c:pt>
                <c:pt idx="4027">
                  <c:v>80.94</c:v>
                </c:pt>
                <c:pt idx="4028">
                  <c:v>80.959999999999994</c:v>
                </c:pt>
                <c:pt idx="4029">
                  <c:v>80.98</c:v>
                </c:pt>
                <c:pt idx="4030">
                  <c:v>81</c:v>
                </c:pt>
                <c:pt idx="4031">
                  <c:v>81.02</c:v>
                </c:pt>
                <c:pt idx="4032">
                  <c:v>81.040000000000006</c:v>
                </c:pt>
                <c:pt idx="4033">
                  <c:v>81.06</c:v>
                </c:pt>
                <c:pt idx="4034">
                  <c:v>81.08</c:v>
                </c:pt>
                <c:pt idx="4035">
                  <c:v>81.099999999999994</c:v>
                </c:pt>
                <c:pt idx="4036">
                  <c:v>81.12</c:v>
                </c:pt>
                <c:pt idx="4037">
                  <c:v>81.14</c:v>
                </c:pt>
                <c:pt idx="4038">
                  <c:v>81.16</c:v>
                </c:pt>
                <c:pt idx="4039">
                  <c:v>81.180000000000007</c:v>
                </c:pt>
                <c:pt idx="4040">
                  <c:v>81.2</c:v>
                </c:pt>
                <c:pt idx="4041">
                  <c:v>81.22</c:v>
                </c:pt>
                <c:pt idx="4042">
                  <c:v>81.239999999999995</c:v>
                </c:pt>
                <c:pt idx="4043">
                  <c:v>81.260000000000005</c:v>
                </c:pt>
                <c:pt idx="4044">
                  <c:v>81.28</c:v>
                </c:pt>
                <c:pt idx="4045">
                  <c:v>81.3</c:v>
                </c:pt>
                <c:pt idx="4046">
                  <c:v>81.319999999999993</c:v>
                </c:pt>
                <c:pt idx="4047">
                  <c:v>81.34</c:v>
                </c:pt>
                <c:pt idx="4048">
                  <c:v>81.36</c:v>
                </c:pt>
                <c:pt idx="4049">
                  <c:v>81.38</c:v>
                </c:pt>
                <c:pt idx="4050">
                  <c:v>81.400000000000006</c:v>
                </c:pt>
                <c:pt idx="4051">
                  <c:v>81.42</c:v>
                </c:pt>
                <c:pt idx="4052">
                  <c:v>81.44</c:v>
                </c:pt>
                <c:pt idx="4053">
                  <c:v>81.459999999999994</c:v>
                </c:pt>
                <c:pt idx="4054">
                  <c:v>81.48</c:v>
                </c:pt>
                <c:pt idx="4055">
                  <c:v>81.5</c:v>
                </c:pt>
                <c:pt idx="4056">
                  <c:v>81.52</c:v>
                </c:pt>
                <c:pt idx="4057">
                  <c:v>81.540000000000006</c:v>
                </c:pt>
                <c:pt idx="4058">
                  <c:v>81.56</c:v>
                </c:pt>
                <c:pt idx="4059">
                  <c:v>81.58</c:v>
                </c:pt>
                <c:pt idx="4060">
                  <c:v>81.599999999999994</c:v>
                </c:pt>
                <c:pt idx="4061">
                  <c:v>81.62</c:v>
                </c:pt>
                <c:pt idx="4062">
                  <c:v>81.64</c:v>
                </c:pt>
                <c:pt idx="4063">
                  <c:v>81.66</c:v>
                </c:pt>
                <c:pt idx="4064">
                  <c:v>81.680000000000007</c:v>
                </c:pt>
                <c:pt idx="4065">
                  <c:v>81.7</c:v>
                </c:pt>
                <c:pt idx="4066">
                  <c:v>81.72</c:v>
                </c:pt>
                <c:pt idx="4067">
                  <c:v>81.739999999999995</c:v>
                </c:pt>
                <c:pt idx="4068">
                  <c:v>81.760000000000005</c:v>
                </c:pt>
                <c:pt idx="4069">
                  <c:v>81.78</c:v>
                </c:pt>
                <c:pt idx="4070">
                  <c:v>81.8</c:v>
                </c:pt>
                <c:pt idx="4071">
                  <c:v>81.819999999999993</c:v>
                </c:pt>
                <c:pt idx="4072">
                  <c:v>81.84</c:v>
                </c:pt>
                <c:pt idx="4073">
                  <c:v>81.86</c:v>
                </c:pt>
                <c:pt idx="4074">
                  <c:v>81.88</c:v>
                </c:pt>
                <c:pt idx="4075">
                  <c:v>81.900000000000006</c:v>
                </c:pt>
                <c:pt idx="4076">
                  <c:v>81.92</c:v>
                </c:pt>
                <c:pt idx="4077">
                  <c:v>81.94</c:v>
                </c:pt>
                <c:pt idx="4078">
                  <c:v>81.96</c:v>
                </c:pt>
                <c:pt idx="4079">
                  <c:v>81.98</c:v>
                </c:pt>
                <c:pt idx="4080">
                  <c:v>82</c:v>
                </c:pt>
                <c:pt idx="4081">
                  <c:v>82.02</c:v>
                </c:pt>
                <c:pt idx="4082">
                  <c:v>82.04</c:v>
                </c:pt>
                <c:pt idx="4083">
                  <c:v>82.06</c:v>
                </c:pt>
                <c:pt idx="4084">
                  <c:v>82.08</c:v>
                </c:pt>
                <c:pt idx="4085">
                  <c:v>82.1</c:v>
                </c:pt>
                <c:pt idx="4086">
                  <c:v>82.12</c:v>
                </c:pt>
                <c:pt idx="4087">
                  <c:v>82.14</c:v>
                </c:pt>
                <c:pt idx="4088">
                  <c:v>82.16</c:v>
                </c:pt>
                <c:pt idx="4089">
                  <c:v>82.18</c:v>
                </c:pt>
                <c:pt idx="4090">
                  <c:v>82.2</c:v>
                </c:pt>
                <c:pt idx="4091">
                  <c:v>82.22</c:v>
                </c:pt>
                <c:pt idx="4092">
                  <c:v>82.24</c:v>
                </c:pt>
                <c:pt idx="4093">
                  <c:v>82.26</c:v>
                </c:pt>
                <c:pt idx="4094">
                  <c:v>82.28</c:v>
                </c:pt>
                <c:pt idx="4095">
                  <c:v>82.3</c:v>
                </c:pt>
                <c:pt idx="4096">
                  <c:v>82.32</c:v>
                </c:pt>
                <c:pt idx="4097">
                  <c:v>82.34</c:v>
                </c:pt>
                <c:pt idx="4098">
                  <c:v>82.36</c:v>
                </c:pt>
                <c:pt idx="4099">
                  <c:v>82.38</c:v>
                </c:pt>
                <c:pt idx="4100">
                  <c:v>82.4</c:v>
                </c:pt>
                <c:pt idx="4101">
                  <c:v>82.42</c:v>
                </c:pt>
                <c:pt idx="4102">
                  <c:v>82.44</c:v>
                </c:pt>
                <c:pt idx="4103">
                  <c:v>82.46</c:v>
                </c:pt>
                <c:pt idx="4104">
                  <c:v>82.48</c:v>
                </c:pt>
                <c:pt idx="4105">
                  <c:v>82.5</c:v>
                </c:pt>
                <c:pt idx="4106">
                  <c:v>82.52</c:v>
                </c:pt>
                <c:pt idx="4107">
                  <c:v>82.54</c:v>
                </c:pt>
                <c:pt idx="4108">
                  <c:v>82.56</c:v>
                </c:pt>
                <c:pt idx="4109">
                  <c:v>82.58</c:v>
                </c:pt>
                <c:pt idx="4110">
                  <c:v>82.6</c:v>
                </c:pt>
                <c:pt idx="4111">
                  <c:v>82.62</c:v>
                </c:pt>
                <c:pt idx="4112">
                  <c:v>82.64</c:v>
                </c:pt>
                <c:pt idx="4113">
                  <c:v>82.66</c:v>
                </c:pt>
                <c:pt idx="4114">
                  <c:v>82.68</c:v>
                </c:pt>
                <c:pt idx="4115">
                  <c:v>82.7</c:v>
                </c:pt>
                <c:pt idx="4116">
                  <c:v>82.72</c:v>
                </c:pt>
                <c:pt idx="4117">
                  <c:v>82.74</c:v>
                </c:pt>
                <c:pt idx="4118">
                  <c:v>82.76</c:v>
                </c:pt>
                <c:pt idx="4119">
                  <c:v>82.78</c:v>
                </c:pt>
                <c:pt idx="4120">
                  <c:v>82.8</c:v>
                </c:pt>
                <c:pt idx="4121">
                  <c:v>82.82</c:v>
                </c:pt>
                <c:pt idx="4122">
                  <c:v>82.84</c:v>
                </c:pt>
                <c:pt idx="4123">
                  <c:v>82.86</c:v>
                </c:pt>
                <c:pt idx="4124">
                  <c:v>82.88</c:v>
                </c:pt>
                <c:pt idx="4125">
                  <c:v>82.9</c:v>
                </c:pt>
                <c:pt idx="4126">
                  <c:v>82.92</c:v>
                </c:pt>
                <c:pt idx="4127">
                  <c:v>82.94</c:v>
                </c:pt>
                <c:pt idx="4128">
                  <c:v>82.96</c:v>
                </c:pt>
                <c:pt idx="4129">
                  <c:v>82.98</c:v>
                </c:pt>
                <c:pt idx="4130">
                  <c:v>83</c:v>
                </c:pt>
                <c:pt idx="4131">
                  <c:v>83.02</c:v>
                </c:pt>
                <c:pt idx="4132">
                  <c:v>83.04</c:v>
                </c:pt>
                <c:pt idx="4133">
                  <c:v>83.06</c:v>
                </c:pt>
                <c:pt idx="4134">
                  <c:v>83.08</c:v>
                </c:pt>
                <c:pt idx="4135">
                  <c:v>83.1</c:v>
                </c:pt>
                <c:pt idx="4136">
                  <c:v>83.12</c:v>
                </c:pt>
                <c:pt idx="4137">
                  <c:v>83.14</c:v>
                </c:pt>
                <c:pt idx="4138">
                  <c:v>83.16</c:v>
                </c:pt>
                <c:pt idx="4139">
                  <c:v>83.18</c:v>
                </c:pt>
                <c:pt idx="4140">
                  <c:v>83.2</c:v>
                </c:pt>
                <c:pt idx="4141">
                  <c:v>83.22</c:v>
                </c:pt>
                <c:pt idx="4142">
                  <c:v>83.24</c:v>
                </c:pt>
                <c:pt idx="4143">
                  <c:v>83.26</c:v>
                </c:pt>
                <c:pt idx="4144">
                  <c:v>83.28</c:v>
                </c:pt>
                <c:pt idx="4145">
                  <c:v>83.3</c:v>
                </c:pt>
                <c:pt idx="4146">
                  <c:v>83.32</c:v>
                </c:pt>
                <c:pt idx="4147">
                  <c:v>83.34</c:v>
                </c:pt>
                <c:pt idx="4148">
                  <c:v>83.36</c:v>
                </c:pt>
                <c:pt idx="4149">
                  <c:v>83.38</c:v>
                </c:pt>
                <c:pt idx="4150">
                  <c:v>83.4</c:v>
                </c:pt>
                <c:pt idx="4151">
                  <c:v>83.42</c:v>
                </c:pt>
                <c:pt idx="4152">
                  <c:v>83.44</c:v>
                </c:pt>
                <c:pt idx="4153">
                  <c:v>83.46</c:v>
                </c:pt>
                <c:pt idx="4154">
                  <c:v>83.48</c:v>
                </c:pt>
                <c:pt idx="4155">
                  <c:v>83.5</c:v>
                </c:pt>
                <c:pt idx="4156">
                  <c:v>83.52</c:v>
                </c:pt>
                <c:pt idx="4157">
                  <c:v>83.54</c:v>
                </c:pt>
                <c:pt idx="4158">
                  <c:v>83.56</c:v>
                </c:pt>
                <c:pt idx="4159">
                  <c:v>83.58</c:v>
                </c:pt>
                <c:pt idx="4160">
                  <c:v>83.6</c:v>
                </c:pt>
                <c:pt idx="4161">
                  <c:v>83.62</c:v>
                </c:pt>
                <c:pt idx="4162">
                  <c:v>83.64</c:v>
                </c:pt>
                <c:pt idx="4163">
                  <c:v>83.66</c:v>
                </c:pt>
                <c:pt idx="4164">
                  <c:v>83.68</c:v>
                </c:pt>
                <c:pt idx="4165">
                  <c:v>83.7</c:v>
                </c:pt>
                <c:pt idx="4166">
                  <c:v>83.72</c:v>
                </c:pt>
                <c:pt idx="4167">
                  <c:v>83.74</c:v>
                </c:pt>
                <c:pt idx="4168">
                  <c:v>83.76</c:v>
                </c:pt>
                <c:pt idx="4169">
                  <c:v>83.78</c:v>
                </c:pt>
                <c:pt idx="4170">
                  <c:v>83.8</c:v>
                </c:pt>
                <c:pt idx="4171">
                  <c:v>83.82</c:v>
                </c:pt>
                <c:pt idx="4172">
                  <c:v>83.84</c:v>
                </c:pt>
                <c:pt idx="4173">
                  <c:v>83.86</c:v>
                </c:pt>
                <c:pt idx="4174">
                  <c:v>83.88</c:v>
                </c:pt>
                <c:pt idx="4175">
                  <c:v>83.9</c:v>
                </c:pt>
                <c:pt idx="4176">
                  <c:v>83.92</c:v>
                </c:pt>
                <c:pt idx="4177">
                  <c:v>83.94</c:v>
                </c:pt>
                <c:pt idx="4178">
                  <c:v>83.96</c:v>
                </c:pt>
                <c:pt idx="4179">
                  <c:v>83.98</c:v>
                </c:pt>
                <c:pt idx="4180">
                  <c:v>84</c:v>
                </c:pt>
                <c:pt idx="4181">
                  <c:v>84.02</c:v>
                </c:pt>
                <c:pt idx="4182">
                  <c:v>84.04</c:v>
                </c:pt>
                <c:pt idx="4183">
                  <c:v>84.06</c:v>
                </c:pt>
                <c:pt idx="4184">
                  <c:v>84.08</c:v>
                </c:pt>
                <c:pt idx="4185">
                  <c:v>84.1</c:v>
                </c:pt>
                <c:pt idx="4186">
                  <c:v>84.12</c:v>
                </c:pt>
                <c:pt idx="4187">
                  <c:v>84.14</c:v>
                </c:pt>
                <c:pt idx="4188">
                  <c:v>84.16</c:v>
                </c:pt>
                <c:pt idx="4189">
                  <c:v>84.18</c:v>
                </c:pt>
                <c:pt idx="4190">
                  <c:v>84.2</c:v>
                </c:pt>
                <c:pt idx="4191">
                  <c:v>84.22</c:v>
                </c:pt>
                <c:pt idx="4192">
                  <c:v>84.24</c:v>
                </c:pt>
                <c:pt idx="4193">
                  <c:v>84.26</c:v>
                </c:pt>
                <c:pt idx="4194">
                  <c:v>84.28</c:v>
                </c:pt>
                <c:pt idx="4195">
                  <c:v>84.3</c:v>
                </c:pt>
                <c:pt idx="4196">
                  <c:v>84.32</c:v>
                </c:pt>
                <c:pt idx="4197">
                  <c:v>84.34</c:v>
                </c:pt>
                <c:pt idx="4198">
                  <c:v>84.36</c:v>
                </c:pt>
                <c:pt idx="4199">
                  <c:v>84.38</c:v>
                </c:pt>
                <c:pt idx="4200">
                  <c:v>84.4</c:v>
                </c:pt>
                <c:pt idx="4201">
                  <c:v>84.42</c:v>
                </c:pt>
                <c:pt idx="4202">
                  <c:v>84.44</c:v>
                </c:pt>
                <c:pt idx="4203">
                  <c:v>84.46</c:v>
                </c:pt>
                <c:pt idx="4204">
                  <c:v>84.48</c:v>
                </c:pt>
                <c:pt idx="4205">
                  <c:v>84.5</c:v>
                </c:pt>
                <c:pt idx="4206">
                  <c:v>84.52</c:v>
                </c:pt>
                <c:pt idx="4207">
                  <c:v>84.54</c:v>
                </c:pt>
                <c:pt idx="4208">
                  <c:v>84.56</c:v>
                </c:pt>
                <c:pt idx="4209">
                  <c:v>84.58</c:v>
                </c:pt>
                <c:pt idx="4210">
                  <c:v>84.6</c:v>
                </c:pt>
                <c:pt idx="4211">
                  <c:v>84.62</c:v>
                </c:pt>
                <c:pt idx="4212">
                  <c:v>84.64</c:v>
                </c:pt>
                <c:pt idx="4213">
                  <c:v>84.66</c:v>
                </c:pt>
                <c:pt idx="4214">
                  <c:v>84.68</c:v>
                </c:pt>
                <c:pt idx="4215">
                  <c:v>84.7</c:v>
                </c:pt>
                <c:pt idx="4216">
                  <c:v>84.72</c:v>
                </c:pt>
                <c:pt idx="4217">
                  <c:v>84.74</c:v>
                </c:pt>
                <c:pt idx="4218">
                  <c:v>84.76</c:v>
                </c:pt>
                <c:pt idx="4219">
                  <c:v>84.78</c:v>
                </c:pt>
                <c:pt idx="4220">
                  <c:v>84.8</c:v>
                </c:pt>
                <c:pt idx="4221">
                  <c:v>84.82</c:v>
                </c:pt>
                <c:pt idx="4222">
                  <c:v>84.84</c:v>
                </c:pt>
                <c:pt idx="4223">
                  <c:v>84.86</c:v>
                </c:pt>
                <c:pt idx="4224">
                  <c:v>84.88</c:v>
                </c:pt>
                <c:pt idx="4225">
                  <c:v>84.9</c:v>
                </c:pt>
                <c:pt idx="4226">
                  <c:v>84.92</c:v>
                </c:pt>
                <c:pt idx="4227">
                  <c:v>84.94</c:v>
                </c:pt>
                <c:pt idx="4228">
                  <c:v>84.96</c:v>
                </c:pt>
                <c:pt idx="4229">
                  <c:v>84.98</c:v>
                </c:pt>
                <c:pt idx="4230">
                  <c:v>85</c:v>
                </c:pt>
                <c:pt idx="4231">
                  <c:v>85.02</c:v>
                </c:pt>
                <c:pt idx="4232">
                  <c:v>85.04</c:v>
                </c:pt>
                <c:pt idx="4233">
                  <c:v>85.06</c:v>
                </c:pt>
                <c:pt idx="4234">
                  <c:v>85.08</c:v>
                </c:pt>
                <c:pt idx="4235">
                  <c:v>85.1</c:v>
                </c:pt>
                <c:pt idx="4236">
                  <c:v>85.12</c:v>
                </c:pt>
                <c:pt idx="4237">
                  <c:v>85.14</c:v>
                </c:pt>
                <c:pt idx="4238">
                  <c:v>85.16</c:v>
                </c:pt>
                <c:pt idx="4239">
                  <c:v>85.18</c:v>
                </c:pt>
                <c:pt idx="4240">
                  <c:v>85.2</c:v>
                </c:pt>
                <c:pt idx="4241">
                  <c:v>85.22</c:v>
                </c:pt>
                <c:pt idx="4242">
                  <c:v>85.24</c:v>
                </c:pt>
                <c:pt idx="4243">
                  <c:v>85.26</c:v>
                </c:pt>
                <c:pt idx="4244">
                  <c:v>85.28</c:v>
                </c:pt>
                <c:pt idx="4245">
                  <c:v>85.3</c:v>
                </c:pt>
                <c:pt idx="4246">
                  <c:v>85.32</c:v>
                </c:pt>
                <c:pt idx="4247">
                  <c:v>85.34</c:v>
                </c:pt>
                <c:pt idx="4248">
                  <c:v>85.36</c:v>
                </c:pt>
                <c:pt idx="4249">
                  <c:v>85.38</c:v>
                </c:pt>
                <c:pt idx="4250">
                  <c:v>85.4</c:v>
                </c:pt>
                <c:pt idx="4251">
                  <c:v>85.42</c:v>
                </c:pt>
                <c:pt idx="4252">
                  <c:v>85.44</c:v>
                </c:pt>
                <c:pt idx="4253">
                  <c:v>85.46</c:v>
                </c:pt>
                <c:pt idx="4254">
                  <c:v>85.48</c:v>
                </c:pt>
                <c:pt idx="4255">
                  <c:v>85.5</c:v>
                </c:pt>
                <c:pt idx="4256">
                  <c:v>85.52</c:v>
                </c:pt>
                <c:pt idx="4257">
                  <c:v>85.54</c:v>
                </c:pt>
                <c:pt idx="4258">
                  <c:v>85.56</c:v>
                </c:pt>
                <c:pt idx="4259">
                  <c:v>85.58</c:v>
                </c:pt>
                <c:pt idx="4260">
                  <c:v>85.6</c:v>
                </c:pt>
                <c:pt idx="4261">
                  <c:v>85.62</c:v>
                </c:pt>
                <c:pt idx="4262">
                  <c:v>85.64</c:v>
                </c:pt>
                <c:pt idx="4263">
                  <c:v>85.66</c:v>
                </c:pt>
                <c:pt idx="4264">
                  <c:v>85.68</c:v>
                </c:pt>
                <c:pt idx="4265">
                  <c:v>85.7</c:v>
                </c:pt>
                <c:pt idx="4266">
                  <c:v>85.72</c:v>
                </c:pt>
                <c:pt idx="4267">
                  <c:v>85.74</c:v>
                </c:pt>
                <c:pt idx="4268">
                  <c:v>85.76</c:v>
                </c:pt>
                <c:pt idx="4269">
                  <c:v>85.78</c:v>
                </c:pt>
                <c:pt idx="4270">
                  <c:v>85.8</c:v>
                </c:pt>
                <c:pt idx="4271">
                  <c:v>85.82</c:v>
                </c:pt>
                <c:pt idx="4272">
                  <c:v>85.84</c:v>
                </c:pt>
                <c:pt idx="4273">
                  <c:v>85.86</c:v>
                </c:pt>
                <c:pt idx="4274">
                  <c:v>85.88</c:v>
                </c:pt>
                <c:pt idx="4275">
                  <c:v>85.9</c:v>
                </c:pt>
                <c:pt idx="4276">
                  <c:v>85.92</c:v>
                </c:pt>
                <c:pt idx="4277">
                  <c:v>85.94</c:v>
                </c:pt>
                <c:pt idx="4278">
                  <c:v>85.96</c:v>
                </c:pt>
                <c:pt idx="4279">
                  <c:v>85.98</c:v>
                </c:pt>
                <c:pt idx="4280">
                  <c:v>86</c:v>
                </c:pt>
                <c:pt idx="4281">
                  <c:v>86.02</c:v>
                </c:pt>
                <c:pt idx="4282">
                  <c:v>86.04</c:v>
                </c:pt>
                <c:pt idx="4283">
                  <c:v>86.06</c:v>
                </c:pt>
                <c:pt idx="4284">
                  <c:v>86.08</c:v>
                </c:pt>
                <c:pt idx="4285">
                  <c:v>86.1</c:v>
                </c:pt>
                <c:pt idx="4286">
                  <c:v>86.12</c:v>
                </c:pt>
                <c:pt idx="4287">
                  <c:v>86.14</c:v>
                </c:pt>
                <c:pt idx="4288">
                  <c:v>86.16</c:v>
                </c:pt>
                <c:pt idx="4289">
                  <c:v>86.18</c:v>
                </c:pt>
                <c:pt idx="4290">
                  <c:v>86.2</c:v>
                </c:pt>
                <c:pt idx="4291">
                  <c:v>86.22</c:v>
                </c:pt>
                <c:pt idx="4292">
                  <c:v>86.24</c:v>
                </c:pt>
                <c:pt idx="4293">
                  <c:v>86.26</c:v>
                </c:pt>
                <c:pt idx="4294">
                  <c:v>86.28</c:v>
                </c:pt>
                <c:pt idx="4295">
                  <c:v>86.3</c:v>
                </c:pt>
                <c:pt idx="4296">
                  <c:v>86.32</c:v>
                </c:pt>
                <c:pt idx="4297">
                  <c:v>86.34</c:v>
                </c:pt>
                <c:pt idx="4298">
                  <c:v>86.36</c:v>
                </c:pt>
                <c:pt idx="4299">
                  <c:v>86.38</c:v>
                </c:pt>
                <c:pt idx="4300">
                  <c:v>86.4</c:v>
                </c:pt>
                <c:pt idx="4301">
                  <c:v>86.42</c:v>
                </c:pt>
                <c:pt idx="4302">
                  <c:v>86.44</c:v>
                </c:pt>
                <c:pt idx="4303">
                  <c:v>86.46</c:v>
                </c:pt>
                <c:pt idx="4304">
                  <c:v>86.48</c:v>
                </c:pt>
                <c:pt idx="4305">
                  <c:v>86.5</c:v>
                </c:pt>
                <c:pt idx="4306">
                  <c:v>86.52</c:v>
                </c:pt>
                <c:pt idx="4307">
                  <c:v>86.54</c:v>
                </c:pt>
                <c:pt idx="4308">
                  <c:v>86.56</c:v>
                </c:pt>
                <c:pt idx="4309">
                  <c:v>86.58</c:v>
                </c:pt>
                <c:pt idx="4310">
                  <c:v>86.6</c:v>
                </c:pt>
                <c:pt idx="4311">
                  <c:v>86.62</c:v>
                </c:pt>
                <c:pt idx="4312">
                  <c:v>86.64</c:v>
                </c:pt>
                <c:pt idx="4313">
                  <c:v>86.66</c:v>
                </c:pt>
                <c:pt idx="4314">
                  <c:v>86.68</c:v>
                </c:pt>
                <c:pt idx="4315">
                  <c:v>86.7</c:v>
                </c:pt>
                <c:pt idx="4316">
                  <c:v>86.72</c:v>
                </c:pt>
                <c:pt idx="4317">
                  <c:v>86.74</c:v>
                </c:pt>
                <c:pt idx="4318">
                  <c:v>86.76</c:v>
                </c:pt>
                <c:pt idx="4319">
                  <c:v>86.78</c:v>
                </c:pt>
                <c:pt idx="4320">
                  <c:v>86.8</c:v>
                </c:pt>
                <c:pt idx="4321">
                  <c:v>86.82</c:v>
                </c:pt>
                <c:pt idx="4322">
                  <c:v>86.84</c:v>
                </c:pt>
                <c:pt idx="4323">
                  <c:v>86.86</c:v>
                </c:pt>
                <c:pt idx="4324">
                  <c:v>86.88</c:v>
                </c:pt>
                <c:pt idx="4325">
                  <c:v>86.9</c:v>
                </c:pt>
                <c:pt idx="4326">
                  <c:v>86.92</c:v>
                </c:pt>
                <c:pt idx="4327">
                  <c:v>86.94</c:v>
                </c:pt>
                <c:pt idx="4328">
                  <c:v>86.96</c:v>
                </c:pt>
                <c:pt idx="4329">
                  <c:v>86.98</c:v>
                </c:pt>
                <c:pt idx="4330">
                  <c:v>87</c:v>
                </c:pt>
                <c:pt idx="4331">
                  <c:v>87.02</c:v>
                </c:pt>
                <c:pt idx="4332">
                  <c:v>87.04</c:v>
                </c:pt>
                <c:pt idx="4333">
                  <c:v>87.06</c:v>
                </c:pt>
                <c:pt idx="4334">
                  <c:v>87.08</c:v>
                </c:pt>
                <c:pt idx="4335">
                  <c:v>87.1</c:v>
                </c:pt>
                <c:pt idx="4336">
                  <c:v>87.12</c:v>
                </c:pt>
                <c:pt idx="4337">
                  <c:v>87.14</c:v>
                </c:pt>
                <c:pt idx="4338">
                  <c:v>87.16</c:v>
                </c:pt>
                <c:pt idx="4339">
                  <c:v>87.18</c:v>
                </c:pt>
                <c:pt idx="4340">
                  <c:v>87.2</c:v>
                </c:pt>
                <c:pt idx="4341">
                  <c:v>87.22</c:v>
                </c:pt>
                <c:pt idx="4342">
                  <c:v>87.24</c:v>
                </c:pt>
                <c:pt idx="4343">
                  <c:v>87.26</c:v>
                </c:pt>
                <c:pt idx="4344">
                  <c:v>87.28</c:v>
                </c:pt>
                <c:pt idx="4345">
                  <c:v>87.3</c:v>
                </c:pt>
                <c:pt idx="4346">
                  <c:v>87.32</c:v>
                </c:pt>
                <c:pt idx="4347">
                  <c:v>87.34</c:v>
                </c:pt>
                <c:pt idx="4348">
                  <c:v>87.36</c:v>
                </c:pt>
                <c:pt idx="4349">
                  <c:v>87.38</c:v>
                </c:pt>
                <c:pt idx="4350">
                  <c:v>87.4</c:v>
                </c:pt>
                <c:pt idx="4351">
                  <c:v>87.42</c:v>
                </c:pt>
                <c:pt idx="4352">
                  <c:v>87.44</c:v>
                </c:pt>
                <c:pt idx="4353">
                  <c:v>87.46</c:v>
                </c:pt>
                <c:pt idx="4354">
                  <c:v>87.48</c:v>
                </c:pt>
                <c:pt idx="4355">
                  <c:v>87.5</c:v>
                </c:pt>
                <c:pt idx="4356">
                  <c:v>87.52</c:v>
                </c:pt>
                <c:pt idx="4357">
                  <c:v>87.54</c:v>
                </c:pt>
                <c:pt idx="4358">
                  <c:v>87.56</c:v>
                </c:pt>
                <c:pt idx="4359">
                  <c:v>87.58</c:v>
                </c:pt>
                <c:pt idx="4360">
                  <c:v>87.6</c:v>
                </c:pt>
                <c:pt idx="4361">
                  <c:v>87.62</c:v>
                </c:pt>
                <c:pt idx="4362">
                  <c:v>87.64</c:v>
                </c:pt>
                <c:pt idx="4363">
                  <c:v>87.66</c:v>
                </c:pt>
                <c:pt idx="4364">
                  <c:v>87.68</c:v>
                </c:pt>
                <c:pt idx="4365">
                  <c:v>87.7</c:v>
                </c:pt>
                <c:pt idx="4366">
                  <c:v>87.72</c:v>
                </c:pt>
                <c:pt idx="4367">
                  <c:v>87.74</c:v>
                </c:pt>
                <c:pt idx="4368">
                  <c:v>87.76</c:v>
                </c:pt>
                <c:pt idx="4369">
                  <c:v>87.78</c:v>
                </c:pt>
                <c:pt idx="4370">
                  <c:v>87.8</c:v>
                </c:pt>
                <c:pt idx="4371">
                  <c:v>87.82</c:v>
                </c:pt>
                <c:pt idx="4372">
                  <c:v>87.84</c:v>
                </c:pt>
                <c:pt idx="4373">
                  <c:v>87.86</c:v>
                </c:pt>
                <c:pt idx="4374">
                  <c:v>87.88</c:v>
                </c:pt>
                <c:pt idx="4375">
                  <c:v>87.9</c:v>
                </c:pt>
                <c:pt idx="4376">
                  <c:v>87.92</c:v>
                </c:pt>
                <c:pt idx="4377">
                  <c:v>87.94</c:v>
                </c:pt>
                <c:pt idx="4378">
                  <c:v>87.96</c:v>
                </c:pt>
                <c:pt idx="4379">
                  <c:v>87.98</c:v>
                </c:pt>
                <c:pt idx="4380">
                  <c:v>88</c:v>
                </c:pt>
                <c:pt idx="4381">
                  <c:v>88.02</c:v>
                </c:pt>
                <c:pt idx="4382">
                  <c:v>88.04</c:v>
                </c:pt>
                <c:pt idx="4383">
                  <c:v>88.06</c:v>
                </c:pt>
                <c:pt idx="4384">
                  <c:v>88.08</c:v>
                </c:pt>
                <c:pt idx="4385">
                  <c:v>88.1</c:v>
                </c:pt>
                <c:pt idx="4386">
                  <c:v>88.12</c:v>
                </c:pt>
                <c:pt idx="4387">
                  <c:v>88.14</c:v>
                </c:pt>
                <c:pt idx="4388">
                  <c:v>88.16</c:v>
                </c:pt>
                <c:pt idx="4389">
                  <c:v>88.18</c:v>
                </c:pt>
                <c:pt idx="4390">
                  <c:v>88.2</c:v>
                </c:pt>
                <c:pt idx="4391">
                  <c:v>88.22</c:v>
                </c:pt>
                <c:pt idx="4392">
                  <c:v>88.24</c:v>
                </c:pt>
                <c:pt idx="4393">
                  <c:v>88.26</c:v>
                </c:pt>
                <c:pt idx="4394">
                  <c:v>88.28</c:v>
                </c:pt>
                <c:pt idx="4395">
                  <c:v>88.3</c:v>
                </c:pt>
                <c:pt idx="4396">
                  <c:v>88.32</c:v>
                </c:pt>
                <c:pt idx="4397">
                  <c:v>88.34</c:v>
                </c:pt>
                <c:pt idx="4398">
                  <c:v>88.36</c:v>
                </c:pt>
                <c:pt idx="4399">
                  <c:v>88.38</c:v>
                </c:pt>
                <c:pt idx="4400">
                  <c:v>88.4</c:v>
                </c:pt>
                <c:pt idx="4401">
                  <c:v>88.42</c:v>
                </c:pt>
                <c:pt idx="4402">
                  <c:v>88.44</c:v>
                </c:pt>
                <c:pt idx="4403">
                  <c:v>88.46</c:v>
                </c:pt>
                <c:pt idx="4404">
                  <c:v>88.48</c:v>
                </c:pt>
                <c:pt idx="4405">
                  <c:v>88.5</c:v>
                </c:pt>
                <c:pt idx="4406">
                  <c:v>88.52</c:v>
                </c:pt>
                <c:pt idx="4407">
                  <c:v>88.54</c:v>
                </c:pt>
                <c:pt idx="4408">
                  <c:v>88.56</c:v>
                </c:pt>
                <c:pt idx="4409">
                  <c:v>88.58</c:v>
                </c:pt>
                <c:pt idx="4410">
                  <c:v>88.6</c:v>
                </c:pt>
                <c:pt idx="4411">
                  <c:v>88.62</c:v>
                </c:pt>
                <c:pt idx="4412">
                  <c:v>88.64</c:v>
                </c:pt>
                <c:pt idx="4413">
                  <c:v>88.66</c:v>
                </c:pt>
                <c:pt idx="4414">
                  <c:v>88.68</c:v>
                </c:pt>
                <c:pt idx="4415">
                  <c:v>88.7</c:v>
                </c:pt>
                <c:pt idx="4416">
                  <c:v>88.72</c:v>
                </c:pt>
                <c:pt idx="4417">
                  <c:v>88.74</c:v>
                </c:pt>
                <c:pt idx="4418">
                  <c:v>88.76</c:v>
                </c:pt>
                <c:pt idx="4419">
                  <c:v>88.78</c:v>
                </c:pt>
                <c:pt idx="4420">
                  <c:v>88.8</c:v>
                </c:pt>
                <c:pt idx="4421">
                  <c:v>88.82</c:v>
                </c:pt>
                <c:pt idx="4422">
                  <c:v>88.84</c:v>
                </c:pt>
                <c:pt idx="4423">
                  <c:v>88.86</c:v>
                </c:pt>
                <c:pt idx="4424">
                  <c:v>88.88</c:v>
                </c:pt>
                <c:pt idx="4425">
                  <c:v>88.9</c:v>
                </c:pt>
                <c:pt idx="4426">
                  <c:v>88.92</c:v>
                </c:pt>
                <c:pt idx="4427">
                  <c:v>88.94</c:v>
                </c:pt>
                <c:pt idx="4428">
                  <c:v>88.96</c:v>
                </c:pt>
                <c:pt idx="4429">
                  <c:v>88.98</c:v>
                </c:pt>
                <c:pt idx="4430">
                  <c:v>89</c:v>
                </c:pt>
                <c:pt idx="4431">
                  <c:v>89.02</c:v>
                </c:pt>
                <c:pt idx="4432">
                  <c:v>89.04</c:v>
                </c:pt>
                <c:pt idx="4433">
                  <c:v>89.06</c:v>
                </c:pt>
                <c:pt idx="4434">
                  <c:v>89.08</c:v>
                </c:pt>
                <c:pt idx="4435">
                  <c:v>89.1</c:v>
                </c:pt>
                <c:pt idx="4436">
                  <c:v>89.12</c:v>
                </c:pt>
                <c:pt idx="4437">
                  <c:v>89.14</c:v>
                </c:pt>
                <c:pt idx="4438">
                  <c:v>89.16</c:v>
                </c:pt>
                <c:pt idx="4439">
                  <c:v>89.18</c:v>
                </c:pt>
                <c:pt idx="4440">
                  <c:v>89.2</c:v>
                </c:pt>
                <c:pt idx="4441">
                  <c:v>89.22</c:v>
                </c:pt>
                <c:pt idx="4442">
                  <c:v>89.24</c:v>
                </c:pt>
                <c:pt idx="4443">
                  <c:v>89.26</c:v>
                </c:pt>
                <c:pt idx="4444">
                  <c:v>89.28</c:v>
                </c:pt>
                <c:pt idx="4445">
                  <c:v>89.3</c:v>
                </c:pt>
                <c:pt idx="4446">
                  <c:v>89.32</c:v>
                </c:pt>
                <c:pt idx="4447">
                  <c:v>89.34</c:v>
                </c:pt>
                <c:pt idx="4448">
                  <c:v>89.36</c:v>
                </c:pt>
                <c:pt idx="4449">
                  <c:v>89.38</c:v>
                </c:pt>
                <c:pt idx="4450">
                  <c:v>89.4</c:v>
                </c:pt>
                <c:pt idx="4451">
                  <c:v>89.42</c:v>
                </c:pt>
                <c:pt idx="4452">
                  <c:v>89.44</c:v>
                </c:pt>
                <c:pt idx="4453">
                  <c:v>89.46</c:v>
                </c:pt>
                <c:pt idx="4454">
                  <c:v>89.48</c:v>
                </c:pt>
                <c:pt idx="4455">
                  <c:v>89.5</c:v>
                </c:pt>
                <c:pt idx="4456">
                  <c:v>89.52</c:v>
                </c:pt>
                <c:pt idx="4457">
                  <c:v>89.54</c:v>
                </c:pt>
                <c:pt idx="4458">
                  <c:v>89.56</c:v>
                </c:pt>
                <c:pt idx="4459">
                  <c:v>89.58</c:v>
                </c:pt>
                <c:pt idx="4460">
                  <c:v>89.6</c:v>
                </c:pt>
                <c:pt idx="4461">
                  <c:v>89.62</c:v>
                </c:pt>
                <c:pt idx="4462">
                  <c:v>89.64</c:v>
                </c:pt>
                <c:pt idx="4463">
                  <c:v>89.66</c:v>
                </c:pt>
                <c:pt idx="4464">
                  <c:v>89.68</c:v>
                </c:pt>
                <c:pt idx="4465">
                  <c:v>89.7</c:v>
                </c:pt>
                <c:pt idx="4466">
                  <c:v>89.72</c:v>
                </c:pt>
                <c:pt idx="4467">
                  <c:v>89.74</c:v>
                </c:pt>
                <c:pt idx="4468">
                  <c:v>89.76</c:v>
                </c:pt>
                <c:pt idx="4469">
                  <c:v>89.78</c:v>
                </c:pt>
                <c:pt idx="4470">
                  <c:v>89.8</c:v>
                </c:pt>
                <c:pt idx="4471">
                  <c:v>89.82</c:v>
                </c:pt>
                <c:pt idx="4472">
                  <c:v>89.84</c:v>
                </c:pt>
                <c:pt idx="4473">
                  <c:v>89.86</c:v>
                </c:pt>
                <c:pt idx="4474">
                  <c:v>89.88</c:v>
                </c:pt>
                <c:pt idx="4475">
                  <c:v>89.9</c:v>
                </c:pt>
                <c:pt idx="4476">
                  <c:v>89.92</c:v>
                </c:pt>
                <c:pt idx="4477">
                  <c:v>89.94</c:v>
                </c:pt>
                <c:pt idx="4478">
                  <c:v>89.96</c:v>
                </c:pt>
                <c:pt idx="4479">
                  <c:v>89.98</c:v>
                </c:pt>
                <c:pt idx="4480">
                  <c:v>90</c:v>
                </c:pt>
                <c:pt idx="4481">
                  <c:v>90.02</c:v>
                </c:pt>
                <c:pt idx="4482">
                  <c:v>90.04</c:v>
                </c:pt>
                <c:pt idx="4483">
                  <c:v>90.06</c:v>
                </c:pt>
                <c:pt idx="4484">
                  <c:v>90.08</c:v>
                </c:pt>
                <c:pt idx="4485">
                  <c:v>90.1</c:v>
                </c:pt>
                <c:pt idx="4486">
                  <c:v>90.12</c:v>
                </c:pt>
                <c:pt idx="4487">
                  <c:v>90.14</c:v>
                </c:pt>
                <c:pt idx="4488">
                  <c:v>90.16</c:v>
                </c:pt>
                <c:pt idx="4489">
                  <c:v>90.18</c:v>
                </c:pt>
                <c:pt idx="4490">
                  <c:v>90.2</c:v>
                </c:pt>
                <c:pt idx="4491">
                  <c:v>90.22</c:v>
                </c:pt>
                <c:pt idx="4492">
                  <c:v>90.24</c:v>
                </c:pt>
                <c:pt idx="4493">
                  <c:v>90.26</c:v>
                </c:pt>
                <c:pt idx="4494">
                  <c:v>90.28</c:v>
                </c:pt>
                <c:pt idx="4495">
                  <c:v>90.3</c:v>
                </c:pt>
                <c:pt idx="4496">
                  <c:v>90.32</c:v>
                </c:pt>
                <c:pt idx="4497">
                  <c:v>90.34</c:v>
                </c:pt>
                <c:pt idx="4498">
                  <c:v>90.36</c:v>
                </c:pt>
                <c:pt idx="4499">
                  <c:v>90.38</c:v>
                </c:pt>
                <c:pt idx="4500">
                  <c:v>90.4</c:v>
                </c:pt>
                <c:pt idx="4501">
                  <c:v>90.42</c:v>
                </c:pt>
                <c:pt idx="4502">
                  <c:v>90.44</c:v>
                </c:pt>
                <c:pt idx="4503">
                  <c:v>90.46</c:v>
                </c:pt>
                <c:pt idx="4504">
                  <c:v>90.48</c:v>
                </c:pt>
                <c:pt idx="4505">
                  <c:v>90.5</c:v>
                </c:pt>
                <c:pt idx="4506">
                  <c:v>90.52</c:v>
                </c:pt>
                <c:pt idx="4507">
                  <c:v>90.54</c:v>
                </c:pt>
                <c:pt idx="4508">
                  <c:v>90.56</c:v>
                </c:pt>
                <c:pt idx="4509">
                  <c:v>90.58</c:v>
                </c:pt>
                <c:pt idx="4510">
                  <c:v>90.6</c:v>
                </c:pt>
                <c:pt idx="4511">
                  <c:v>90.62</c:v>
                </c:pt>
                <c:pt idx="4512">
                  <c:v>90.64</c:v>
                </c:pt>
                <c:pt idx="4513">
                  <c:v>90.66</c:v>
                </c:pt>
                <c:pt idx="4514">
                  <c:v>90.68</c:v>
                </c:pt>
                <c:pt idx="4515">
                  <c:v>90.7</c:v>
                </c:pt>
                <c:pt idx="4516">
                  <c:v>90.72</c:v>
                </c:pt>
                <c:pt idx="4517">
                  <c:v>90.74</c:v>
                </c:pt>
                <c:pt idx="4518">
                  <c:v>90.76</c:v>
                </c:pt>
                <c:pt idx="4519">
                  <c:v>90.78</c:v>
                </c:pt>
                <c:pt idx="4520">
                  <c:v>90.8</c:v>
                </c:pt>
                <c:pt idx="4521">
                  <c:v>90.82</c:v>
                </c:pt>
                <c:pt idx="4522">
                  <c:v>90.84</c:v>
                </c:pt>
                <c:pt idx="4523">
                  <c:v>90.86</c:v>
                </c:pt>
                <c:pt idx="4524">
                  <c:v>90.88</c:v>
                </c:pt>
                <c:pt idx="4525">
                  <c:v>90.9</c:v>
                </c:pt>
                <c:pt idx="4526">
                  <c:v>90.92</c:v>
                </c:pt>
                <c:pt idx="4527">
                  <c:v>90.94</c:v>
                </c:pt>
                <c:pt idx="4528">
                  <c:v>90.96</c:v>
                </c:pt>
                <c:pt idx="4529">
                  <c:v>90.98</c:v>
                </c:pt>
                <c:pt idx="4530">
                  <c:v>91</c:v>
                </c:pt>
                <c:pt idx="4531">
                  <c:v>91.02</c:v>
                </c:pt>
                <c:pt idx="4532">
                  <c:v>91.04</c:v>
                </c:pt>
                <c:pt idx="4533">
                  <c:v>91.06</c:v>
                </c:pt>
                <c:pt idx="4534">
                  <c:v>91.08</c:v>
                </c:pt>
                <c:pt idx="4535">
                  <c:v>91.1</c:v>
                </c:pt>
                <c:pt idx="4536">
                  <c:v>91.12</c:v>
                </c:pt>
                <c:pt idx="4537">
                  <c:v>91.14</c:v>
                </c:pt>
                <c:pt idx="4538">
                  <c:v>91.16</c:v>
                </c:pt>
                <c:pt idx="4539">
                  <c:v>91.18</c:v>
                </c:pt>
                <c:pt idx="4540">
                  <c:v>91.2</c:v>
                </c:pt>
                <c:pt idx="4541">
                  <c:v>91.22</c:v>
                </c:pt>
                <c:pt idx="4542">
                  <c:v>91.24</c:v>
                </c:pt>
                <c:pt idx="4543">
                  <c:v>91.26</c:v>
                </c:pt>
                <c:pt idx="4544">
                  <c:v>91.28</c:v>
                </c:pt>
                <c:pt idx="4545">
                  <c:v>91.3</c:v>
                </c:pt>
                <c:pt idx="4546">
                  <c:v>91.32</c:v>
                </c:pt>
                <c:pt idx="4547">
                  <c:v>91.34</c:v>
                </c:pt>
                <c:pt idx="4548">
                  <c:v>91.36</c:v>
                </c:pt>
                <c:pt idx="4549">
                  <c:v>91.38</c:v>
                </c:pt>
                <c:pt idx="4550">
                  <c:v>91.4</c:v>
                </c:pt>
                <c:pt idx="4551">
                  <c:v>91.42</c:v>
                </c:pt>
                <c:pt idx="4552">
                  <c:v>91.44</c:v>
                </c:pt>
                <c:pt idx="4553">
                  <c:v>91.46</c:v>
                </c:pt>
                <c:pt idx="4554">
                  <c:v>91.48</c:v>
                </c:pt>
                <c:pt idx="4555">
                  <c:v>91.5</c:v>
                </c:pt>
                <c:pt idx="4556">
                  <c:v>91.52</c:v>
                </c:pt>
                <c:pt idx="4557">
                  <c:v>91.54</c:v>
                </c:pt>
                <c:pt idx="4558">
                  <c:v>91.56</c:v>
                </c:pt>
                <c:pt idx="4559">
                  <c:v>91.58</c:v>
                </c:pt>
                <c:pt idx="4560">
                  <c:v>91.6</c:v>
                </c:pt>
                <c:pt idx="4561">
                  <c:v>91.62</c:v>
                </c:pt>
                <c:pt idx="4562">
                  <c:v>91.64</c:v>
                </c:pt>
                <c:pt idx="4563">
                  <c:v>91.66</c:v>
                </c:pt>
                <c:pt idx="4564">
                  <c:v>91.68</c:v>
                </c:pt>
                <c:pt idx="4565">
                  <c:v>91.7</c:v>
                </c:pt>
                <c:pt idx="4566">
                  <c:v>91.72</c:v>
                </c:pt>
                <c:pt idx="4567">
                  <c:v>91.74</c:v>
                </c:pt>
                <c:pt idx="4568">
                  <c:v>91.76</c:v>
                </c:pt>
                <c:pt idx="4569">
                  <c:v>91.78</c:v>
                </c:pt>
                <c:pt idx="4570">
                  <c:v>91.8</c:v>
                </c:pt>
                <c:pt idx="4571">
                  <c:v>91.82</c:v>
                </c:pt>
                <c:pt idx="4572">
                  <c:v>91.84</c:v>
                </c:pt>
                <c:pt idx="4573">
                  <c:v>91.86</c:v>
                </c:pt>
                <c:pt idx="4574">
                  <c:v>91.88</c:v>
                </c:pt>
                <c:pt idx="4575">
                  <c:v>91.9</c:v>
                </c:pt>
                <c:pt idx="4576">
                  <c:v>91.92</c:v>
                </c:pt>
                <c:pt idx="4577">
                  <c:v>91.94</c:v>
                </c:pt>
                <c:pt idx="4578">
                  <c:v>91.96</c:v>
                </c:pt>
                <c:pt idx="4579">
                  <c:v>91.98</c:v>
                </c:pt>
                <c:pt idx="4580">
                  <c:v>92</c:v>
                </c:pt>
                <c:pt idx="4581">
                  <c:v>92.02</c:v>
                </c:pt>
                <c:pt idx="4582">
                  <c:v>92.04</c:v>
                </c:pt>
                <c:pt idx="4583">
                  <c:v>92.06</c:v>
                </c:pt>
                <c:pt idx="4584">
                  <c:v>92.08</c:v>
                </c:pt>
                <c:pt idx="4585">
                  <c:v>92.1</c:v>
                </c:pt>
                <c:pt idx="4586">
                  <c:v>92.12</c:v>
                </c:pt>
                <c:pt idx="4587">
                  <c:v>92.14</c:v>
                </c:pt>
                <c:pt idx="4588">
                  <c:v>92.16</c:v>
                </c:pt>
                <c:pt idx="4589">
                  <c:v>92.18</c:v>
                </c:pt>
                <c:pt idx="4590">
                  <c:v>92.2</c:v>
                </c:pt>
                <c:pt idx="4591">
                  <c:v>92.22</c:v>
                </c:pt>
                <c:pt idx="4592">
                  <c:v>92.24</c:v>
                </c:pt>
                <c:pt idx="4593">
                  <c:v>92.26</c:v>
                </c:pt>
                <c:pt idx="4594">
                  <c:v>92.28</c:v>
                </c:pt>
                <c:pt idx="4595">
                  <c:v>92.3</c:v>
                </c:pt>
                <c:pt idx="4596">
                  <c:v>92.32</c:v>
                </c:pt>
                <c:pt idx="4597">
                  <c:v>92.34</c:v>
                </c:pt>
                <c:pt idx="4598">
                  <c:v>92.36</c:v>
                </c:pt>
                <c:pt idx="4599">
                  <c:v>92.38</c:v>
                </c:pt>
                <c:pt idx="4600">
                  <c:v>92.4</c:v>
                </c:pt>
                <c:pt idx="4601">
                  <c:v>92.42</c:v>
                </c:pt>
                <c:pt idx="4602">
                  <c:v>92.44</c:v>
                </c:pt>
                <c:pt idx="4603">
                  <c:v>92.46</c:v>
                </c:pt>
                <c:pt idx="4604">
                  <c:v>92.48</c:v>
                </c:pt>
                <c:pt idx="4605">
                  <c:v>92.5</c:v>
                </c:pt>
                <c:pt idx="4606">
                  <c:v>92.52</c:v>
                </c:pt>
                <c:pt idx="4607">
                  <c:v>92.54</c:v>
                </c:pt>
                <c:pt idx="4608">
                  <c:v>92.56</c:v>
                </c:pt>
                <c:pt idx="4609">
                  <c:v>92.58</c:v>
                </c:pt>
                <c:pt idx="4610">
                  <c:v>92.6</c:v>
                </c:pt>
                <c:pt idx="4611">
                  <c:v>92.62</c:v>
                </c:pt>
                <c:pt idx="4612">
                  <c:v>92.64</c:v>
                </c:pt>
                <c:pt idx="4613">
                  <c:v>92.66</c:v>
                </c:pt>
                <c:pt idx="4614">
                  <c:v>92.68</c:v>
                </c:pt>
                <c:pt idx="4615">
                  <c:v>92.7</c:v>
                </c:pt>
                <c:pt idx="4616">
                  <c:v>92.72</c:v>
                </c:pt>
                <c:pt idx="4617">
                  <c:v>92.74</c:v>
                </c:pt>
                <c:pt idx="4618">
                  <c:v>92.76</c:v>
                </c:pt>
                <c:pt idx="4619">
                  <c:v>92.78</c:v>
                </c:pt>
                <c:pt idx="4620">
                  <c:v>92.8</c:v>
                </c:pt>
                <c:pt idx="4621">
                  <c:v>92.82</c:v>
                </c:pt>
                <c:pt idx="4622">
                  <c:v>92.84</c:v>
                </c:pt>
                <c:pt idx="4623">
                  <c:v>92.86</c:v>
                </c:pt>
                <c:pt idx="4624">
                  <c:v>92.88</c:v>
                </c:pt>
                <c:pt idx="4625">
                  <c:v>92.9</c:v>
                </c:pt>
                <c:pt idx="4626">
                  <c:v>92.92</c:v>
                </c:pt>
                <c:pt idx="4627">
                  <c:v>92.94</c:v>
                </c:pt>
                <c:pt idx="4628">
                  <c:v>92.96</c:v>
                </c:pt>
                <c:pt idx="4629">
                  <c:v>92.98</c:v>
                </c:pt>
                <c:pt idx="4630">
                  <c:v>93</c:v>
                </c:pt>
                <c:pt idx="4631">
                  <c:v>93.02</c:v>
                </c:pt>
                <c:pt idx="4632">
                  <c:v>93.04</c:v>
                </c:pt>
                <c:pt idx="4633">
                  <c:v>93.06</c:v>
                </c:pt>
                <c:pt idx="4634">
                  <c:v>93.08</c:v>
                </c:pt>
                <c:pt idx="4635">
                  <c:v>93.1</c:v>
                </c:pt>
                <c:pt idx="4636">
                  <c:v>93.12</c:v>
                </c:pt>
                <c:pt idx="4637">
                  <c:v>93.14</c:v>
                </c:pt>
                <c:pt idx="4638">
                  <c:v>93.16</c:v>
                </c:pt>
                <c:pt idx="4639">
                  <c:v>93.18</c:v>
                </c:pt>
                <c:pt idx="4640">
                  <c:v>93.2</c:v>
                </c:pt>
                <c:pt idx="4641">
                  <c:v>93.22</c:v>
                </c:pt>
                <c:pt idx="4642">
                  <c:v>93.24</c:v>
                </c:pt>
                <c:pt idx="4643">
                  <c:v>93.26</c:v>
                </c:pt>
                <c:pt idx="4644">
                  <c:v>93.28</c:v>
                </c:pt>
                <c:pt idx="4645">
                  <c:v>93.3</c:v>
                </c:pt>
                <c:pt idx="4646">
                  <c:v>93.32</c:v>
                </c:pt>
                <c:pt idx="4647">
                  <c:v>93.34</c:v>
                </c:pt>
                <c:pt idx="4648">
                  <c:v>93.36</c:v>
                </c:pt>
                <c:pt idx="4649">
                  <c:v>93.38</c:v>
                </c:pt>
                <c:pt idx="4650">
                  <c:v>93.4</c:v>
                </c:pt>
                <c:pt idx="4651">
                  <c:v>93.42</c:v>
                </c:pt>
                <c:pt idx="4652">
                  <c:v>93.44</c:v>
                </c:pt>
                <c:pt idx="4653">
                  <c:v>93.46</c:v>
                </c:pt>
                <c:pt idx="4654">
                  <c:v>93.48</c:v>
                </c:pt>
                <c:pt idx="4655">
                  <c:v>93.5</c:v>
                </c:pt>
                <c:pt idx="4656">
                  <c:v>93.52</c:v>
                </c:pt>
                <c:pt idx="4657">
                  <c:v>93.54</c:v>
                </c:pt>
                <c:pt idx="4658">
                  <c:v>93.56</c:v>
                </c:pt>
                <c:pt idx="4659">
                  <c:v>93.58</c:v>
                </c:pt>
                <c:pt idx="4660">
                  <c:v>93.6</c:v>
                </c:pt>
                <c:pt idx="4661">
                  <c:v>93.62</c:v>
                </c:pt>
                <c:pt idx="4662">
                  <c:v>93.64</c:v>
                </c:pt>
                <c:pt idx="4663">
                  <c:v>93.66</c:v>
                </c:pt>
                <c:pt idx="4664">
                  <c:v>93.68</c:v>
                </c:pt>
                <c:pt idx="4665">
                  <c:v>93.7</c:v>
                </c:pt>
                <c:pt idx="4666">
                  <c:v>93.72</c:v>
                </c:pt>
                <c:pt idx="4667">
                  <c:v>93.74</c:v>
                </c:pt>
                <c:pt idx="4668">
                  <c:v>93.76</c:v>
                </c:pt>
                <c:pt idx="4669">
                  <c:v>93.78</c:v>
                </c:pt>
                <c:pt idx="4670">
                  <c:v>93.8</c:v>
                </c:pt>
                <c:pt idx="4671">
                  <c:v>93.82</c:v>
                </c:pt>
                <c:pt idx="4672">
                  <c:v>93.84</c:v>
                </c:pt>
                <c:pt idx="4673">
                  <c:v>93.86</c:v>
                </c:pt>
                <c:pt idx="4674">
                  <c:v>93.88</c:v>
                </c:pt>
                <c:pt idx="4675">
                  <c:v>93.9</c:v>
                </c:pt>
                <c:pt idx="4676">
                  <c:v>93.92</c:v>
                </c:pt>
                <c:pt idx="4677">
                  <c:v>93.94</c:v>
                </c:pt>
                <c:pt idx="4678">
                  <c:v>93.96</c:v>
                </c:pt>
                <c:pt idx="4679">
                  <c:v>93.98</c:v>
                </c:pt>
                <c:pt idx="4680">
                  <c:v>94</c:v>
                </c:pt>
                <c:pt idx="4681">
                  <c:v>94.02</c:v>
                </c:pt>
                <c:pt idx="4682">
                  <c:v>94.04</c:v>
                </c:pt>
                <c:pt idx="4683">
                  <c:v>94.06</c:v>
                </c:pt>
                <c:pt idx="4684">
                  <c:v>94.08</c:v>
                </c:pt>
                <c:pt idx="4685">
                  <c:v>94.1</c:v>
                </c:pt>
                <c:pt idx="4686">
                  <c:v>94.12</c:v>
                </c:pt>
                <c:pt idx="4687">
                  <c:v>94.14</c:v>
                </c:pt>
                <c:pt idx="4688">
                  <c:v>94.16</c:v>
                </c:pt>
                <c:pt idx="4689">
                  <c:v>94.18</c:v>
                </c:pt>
                <c:pt idx="4690">
                  <c:v>94.2</c:v>
                </c:pt>
                <c:pt idx="4691">
                  <c:v>94.22</c:v>
                </c:pt>
                <c:pt idx="4692">
                  <c:v>94.24</c:v>
                </c:pt>
                <c:pt idx="4693">
                  <c:v>94.26</c:v>
                </c:pt>
                <c:pt idx="4694">
                  <c:v>94.28</c:v>
                </c:pt>
                <c:pt idx="4695">
                  <c:v>94.3</c:v>
                </c:pt>
                <c:pt idx="4696">
                  <c:v>94.32</c:v>
                </c:pt>
                <c:pt idx="4697">
                  <c:v>94.34</c:v>
                </c:pt>
                <c:pt idx="4698">
                  <c:v>94.36</c:v>
                </c:pt>
                <c:pt idx="4699">
                  <c:v>94.38</c:v>
                </c:pt>
                <c:pt idx="4700">
                  <c:v>94.4</c:v>
                </c:pt>
                <c:pt idx="4701">
                  <c:v>94.42</c:v>
                </c:pt>
                <c:pt idx="4702">
                  <c:v>94.44</c:v>
                </c:pt>
                <c:pt idx="4703">
                  <c:v>94.46</c:v>
                </c:pt>
                <c:pt idx="4704">
                  <c:v>94.48</c:v>
                </c:pt>
                <c:pt idx="4705">
                  <c:v>94.5</c:v>
                </c:pt>
                <c:pt idx="4706">
                  <c:v>94.52</c:v>
                </c:pt>
                <c:pt idx="4707">
                  <c:v>94.54</c:v>
                </c:pt>
                <c:pt idx="4708">
                  <c:v>94.56</c:v>
                </c:pt>
                <c:pt idx="4709">
                  <c:v>94.58</c:v>
                </c:pt>
                <c:pt idx="4710">
                  <c:v>94.6</c:v>
                </c:pt>
                <c:pt idx="4711">
                  <c:v>94.62</c:v>
                </c:pt>
                <c:pt idx="4712">
                  <c:v>94.64</c:v>
                </c:pt>
                <c:pt idx="4713">
                  <c:v>94.66</c:v>
                </c:pt>
                <c:pt idx="4714">
                  <c:v>94.68</c:v>
                </c:pt>
                <c:pt idx="4715">
                  <c:v>94.7</c:v>
                </c:pt>
                <c:pt idx="4716">
                  <c:v>94.72</c:v>
                </c:pt>
                <c:pt idx="4717">
                  <c:v>94.74</c:v>
                </c:pt>
                <c:pt idx="4718">
                  <c:v>94.76</c:v>
                </c:pt>
                <c:pt idx="4719">
                  <c:v>94.78</c:v>
                </c:pt>
                <c:pt idx="4720">
                  <c:v>94.8</c:v>
                </c:pt>
                <c:pt idx="4721">
                  <c:v>94.82</c:v>
                </c:pt>
                <c:pt idx="4722">
                  <c:v>94.84</c:v>
                </c:pt>
                <c:pt idx="4723">
                  <c:v>94.86</c:v>
                </c:pt>
                <c:pt idx="4724">
                  <c:v>94.88</c:v>
                </c:pt>
                <c:pt idx="4725">
                  <c:v>94.9</c:v>
                </c:pt>
                <c:pt idx="4726">
                  <c:v>94.92</c:v>
                </c:pt>
                <c:pt idx="4727">
                  <c:v>94.94</c:v>
                </c:pt>
                <c:pt idx="4728">
                  <c:v>94.96</c:v>
                </c:pt>
                <c:pt idx="4729">
                  <c:v>94.98</c:v>
                </c:pt>
                <c:pt idx="4730">
                  <c:v>95</c:v>
                </c:pt>
                <c:pt idx="4731">
                  <c:v>95.02</c:v>
                </c:pt>
                <c:pt idx="4732">
                  <c:v>95.04</c:v>
                </c:pt>
                <c:pt idx="4733">
                  <c:v>95.06</c:v>
                </c:pt>
                <c:pt idx="4734">
                  <c:v>95.08</c:v>
                </c:pt>
                <c:pt idx="4735">
                  <c:v>95.1</c:v>
                </c:pt>
                <c:pt idx="4736">
                  <c:v>95.12</c:v>
                </c:pt>
                <c:pt idx="4737">
                  <c:v>95.14</c:v>
                </c:pt>
                <c:pt idx="4738">
                  <c:v>95.16</c:v>
                </c:pt>
                <c:pt idx="4739">
                  <c:v>95.18</c:v>
                </c:pt>
                <c:pt idx="4740">
                  <c:v>95.2</c:v>
                </c:pt>
                <c:pt idx="4741">
                  <c:v>95.22</c:v>
                </c:pt>
                <c:pt idx="4742">
                  <c:v>95.24</c:v>
                </c:pt>
                <c:pt idx="4743">
                  <c:v>95.26</c:v>
                </c:pt>
                <c:pt idx="4744">
                  <c:v>95.28</c:v>
                </c:pt>
                <c:pt idx="4745">
                  <c:v>95.3</c:v>
                </c:pt>
                <c:pt idx="4746">
                  <c:v>95.32</c:v>
                </c:pt>
                <c:pt idx="4747">
                  <c:v>95.34</c:v>
                </c:pt>
                <c:pt idx="4748">
                  <c:v>95.36</c:v>
                </c:pt>
                <c:pt idx="4749">
                  <c:v>95.38</c:v>
                </c:pt>
                <c:pt idx="4750">
                  <c:v>95.4</c:v>
                </c:pt>
                <c:pt idx="4751">
                  <c:v>95.42</c:v>
                </c:pt>
                <c:pt idx="4752">
                  <c:v>95.44</c:v>
                </c:pt>
                <c:pt idx="4753">
                  <c:v>95.46</c:v>
                </c:pt>
                <c:pt idx="4754">
                  <c:v>95.48</c:v>
                </c:pt>
                <c:pt idx="4755">
                  <c:v>95.5</c:v>
                </c:pt>
                <c:pt idx="4756">
                  <c:v>95.52</c:v>
                </c:pt>
                <c:pt idx="4757">
                  <c:v>95.54</c:v>
                </c:pt>
                <c:pt idx="4758">
                  <c:v>95.56</c:v>
                </c:pt>
                <c:pt idx="4759">
                  <c:v>95.58</c:v>
                </c:pt>
                <c:pt idx="4760">
                  <c:v>95.6</c:v>
                </c:pt>
                <c:pt idx="4761">
                  <c:v>95.62</c:v>
                </c:pt>
                <c:pt idx="4762">
                  <c:v>95.64</c:v>
                </c:pt>
                <c:pt idx="4763">
                  <c:v>95.66</c:v>
                </c:pt>
                <c:pt idx="4764">
                  <c:v>95.68</c:v>
                </c:pt>
                <c:pt idx="4765">
                  <c:v>95.7</c:v>
                </c:pt>
                <c:pt idx="4766">
                  <c:v>95.72</c:v>
                </c:pt>
                <c:pt idx="4767">
                  <c:v>95.74</c:v>
                </c:pt>
                <c:pt idx="4768">
                  <c:v>95.76</c:v>
                </c:pt>
                <c:pt idx="4769">
                  <c:v>95.78</c:v>
                </c:pt>
                <c:pt idx="4770">
                  <c:v>95.8</c:v>
                </c:pt>
                <c:pt idx="4771">
                  <c:v>95.82</c:v>
                </c:pt>
                <c:pt idx="4772">
                  <c:v>95.84</c:v>
                </c:pt>
                <c:pt idx="4773">
                  <c:v>95.86</c:v>
                </c:pt>
                <c:pt idx="4774">
                  <c:v>95.88</c:v>
                </c:pt>
                <c:pt idx="4775">
                  <c:v>95.9</c:v>
                </c:pt>
                <c:pt idx="4776">
                  <c:v>95.92</c:v>
                </c:pt>
                <c:pt idx="4777">
                  <c:v>95.94</c:v>
                </c:pt>
                <c:pt idx="4778">
                  <c:v>95.96</c:v>
                </c:pt>
                <c:pt idx="4779">
                  <c:v>95.98</c:v>
                </c:pt>
                <c:pt idx="4780">
                  <c:v>96</c:v>
                </c:pt>
                <c:pt idx="4781">
                  <c:v>96.02</c:v>
                </c:pt>
                <c:pt idx="4782">
                  <c:v>96.04</c:v>
                </c:pt>
                <c:pt idx="4783">
                  <c:v>96.06</c:v>
                </c:pt>
                <c:pt idx="4784">
                  <c:v>96.08</c:v>
                </c:pt>
                <c:pt idx="4785">
                  <c:v>96.1</c:v>
                </c:pt>
                <c:pt idx="4786">
                  <c:v>96.12</c:v>
                </c:pt>
                <c:pt idx="4787">
                  <c:v>96.14</c:v>
                </c:pt>
                <c:pt idx="4788">
                  <c:v>96.16</c:v>
                </c:pt>
                <c:pt idx="4789">
                  <c:v>96.18</c:v>
                </c:pt>
                <c:pt idx="4790">
                  <c:v>96.2</c:v>
                </c:pt>
                <c:pt idx="4791">
                  <c:v>96.22</c:v>
                </c:pt>
                <c:pt idx="4792">
                  <c:v>96.24</c:v>
                </c:pt>
                <c:pt idx="4793">
                  <c:v>96.26</c:v>
                </c:pt>
                <c:pt idx="4794">
                  <c:v>96.28</c:v>
                </c:pt>
                <c:pt idx="4795">
                  <c:v>96.3</c:v>
                </c:pt>
                <c:pt idx="4796">
                  <c:v>96.32</c:v>
                </c:pt>
                <c:pt idx="4797">
                  <c:v>96.34</c:v>
                </c:pt>
                <c:pt idx="4798">
                  <c:v>96.36</c:v>
                </c:pt>
                <c:pt idx="4799">
                  <c:v>96.38</c:v>
                </c:pt>
                <c:pt idx="4800">
                  <c:v>96.4</c:v>
                </c:pt>
                <c:pt idx="4801">
                  <c:v>96.42</c:v>
                </c:pt>
                <c:pt idx="4802">
                  <c:v>96.44</c:v>
                </c:pt>
                <c:pt idx="4803">
                  <c:v>96.46</c:v>
                </c:pt>
                <c:pt idx="4804">
                  <c:v>96.48</c:v>
                </c:pt>
                <c:pt idx="4805">
                  <c:v>96.5</c:v>
                </c:pt>
                <c:pt idx="4806">
                  <c:v>96.52</c:v>
                </c:pt>
                <c:pt idx="4807">
                  <c:v>96.54</c:v>
                </c:pt>
                <c:pt idx="4808">
                  <c:v>96.56</c:v>
                </c:pt>
                <c:pt idx="4809">
                  <c:v>96.58</c:v>
                </c:pt>
                <c:pt idx="4810">
                  <c:v>96.6</c:v>
                </c:pt>
                <c:pt idx="4811">
                  <c:v>96.62</c:v>
                </c:pt>
                <c:pt idx="4812">
                  <c:v>96.64</c:v>
                </c:pt>
                <c:pt idx="4813">
                  <c:v>96.66</c:v>
                </c:pt>
                <c:pt idx="4814">
                  <c:v>96.68</c:v>
                </c:pt>
                <c:pt idx="4815">
                  <c:v>96.7</c:v>
                </c:pt>
                <c:pt idx="4816">
                  <c:v>96.72</c:v>
                </c:pt>
                <c:pt idx="4817">
                  <c:v>96.74</c:v>
                </c:pt>
                <c:pt idx="4818">
                  <c:v>96.76</c:v>
                </c:pt>
                <c:pt idx="4819">
                  <c:v>96.78</c:v>
                </c:pt>
                <c:pt idx="4820">
                  <c:v>96.8</c:v>
                </c:pt>
                <c:pt idx="4821">
                  <c:v>96.82</c:v>
                </c:pt>
                <c:pt idx="4822">
                  <c:v>96.84</c:v>
                </c:pt>
                <c:pt idx="4823">
                  <c:v>96.86</c:v>
                </c:pt>
                <c:pt idx="4824">
                  <c:v>96.88</c:v>
                </c:pt>
                <c:pt idx="4825">
                  <c:v>96.9</c:v>
                </c:pt>
                <c:pt idx="4826">
                  <c:v>96.92</c:v>
                </c:pt>
                <c:pt idx="4827">
                  <c:v>96.94</c:v>
                </c:pt>
                <c:pt idx="4828">
                  <c:v>96.96</c:v>
                </c:pt>
                <c:pt idx="4829">
                  <c:v>96.98</c:v>
                </c:pt>
                <c:pt idx="4830">
                  <c:v>97</c:v>
                </c:pt>
                <c:pt idx="4831">
                  <c:v>97.02</c:v>
                </c:pt>
                <c:pt idx="4832">
                  <c:v>97.04</c:v>
                </c:pt>
                <c:pt idx="4833">
                  <c:v>97.06</c:v>
                </c:pt>
                <c:pt idx="4834">
                  <c:v>97.08</c:v>
                </c:pt>
                <c:pt idx="4835">
                  <c:v>97.1</c:v>
                </c:pt>
                <c:pt idx="4836">
                  <c:v>97.12</c:v>
                </c:pt>
                <c:pt idx="4837">
                  <c:v>97.14</c:v>
                </c:pt>
                <c:pt idx="4838">
                  <c:v>97.16</c:v>
                </c:pt>
                <c:pt idx="4839">
                  <c:v>97.18</c:v>
                </c:pt>
                <c:pt idx="4840">
                  <c:v>97.2</c:v>
                </c:pt>
                <c:pt idx="4841">
                  <c:v>97.22</c:v>
                </c:pt>
                <c:pt idx="4842">
                  <c:v>97.24</c:v>
                </c:pt>
                <c:pt idx="4843">
                  <c:v>97.26</c:v>
                </c:pt>
                <c:pt idx="4844">
                  <c:v>97.28</c:v>
                </c:pt>
                <c:pt idx="4845">
                  <c:v>97.3</c:v>
                </c:pt>
                <c:pt idx="4846">
                  <c:v>97.32</c:v>
                </c:pt>
                <c:pt idx="4847">
                  <c:v>97.34</c:v>
                </c:pt>
                <c:pt idx="4848">
                  <c:v>97.36</c:v>
                </c:pt>
                <c:pt idx="4849">
                  <c:v>97.38</c:v>
                </c:pt>
                <c:pt idx="4850">
                  <c:v>97.4</c:v>
                </c:pt>
                <c:pt idx="4851">
                  <c:v>97.42</c:v>
                </c:pt>
                <c:pt idx="4852">
                  <c:v>97.44</c:v>
                </c:pt>
                <c:pt idx="4853">
                  <c:v>97.46</c:v>
                </c:pt>
                <c:pt idx="4854">
                  <c:v>97.48</c:v>
                </c:pt>
                <c:pt idx="4855">
                  <c:v>97.5</c:v>
                </c:pt>
                <c:pt idx="4856">
                  <c:v>97.52</c:v>
                </c:pt>
                <c:pt idx="4857">
                  <c:v>97.54</c:v>
                </c:pt>
                <c:pt idx="4858">
                  <c:v>97.56</c:v>
                </c:pt>
                <c:pt idx="4859">
                  <c:v>97.58</c:v>
                </c:pt>
                <c:pt idx="4860">
                  <c:v>97.6</c:v>
                </c:pt>
                <c:pt idx="4861">
                  <c:v>97.62</c:v>
                </c:pt>
                <c:pt idx="4862">
                  <c:v>97.64</c:v>
                </c:pt>
                <c:pt idx="4863">
                  <c:v>97.66</c:v>
                </c:pt>
                <c:pt idx="4864">
                  <c:v>97.68</c:v>
                </c:pt>
                <c:pt idx="4865">
                  <c:v>97.7</c:v>
                </c:pt>
                <c:pt idx="4866">
                  <c:v>97.72</c:v>
                </c:pt>
                <c:pt idx="4867">
                  <c:v>97.74</c:v>
                </c:pt>
                <c:pt idx="4868">
                  <c:v>97.76</c:v>
                </c:pt>
                <c:pt idx="4869">
                  <c:v>97.78</c:v>
                </c:pt>
                <c:pt idx="4870">
                  <c:v>97.8</c:v>
                </c:pt>
                <c:pt idx="4871">
                  <c:v>97.82</c:v>
                </c:pt>
                <c:pt idx="4872">
                  <c:v>97.84</c:v>
                </c:pt>
                <c:pt idx="4873">
                  <c:v>97.86</c:v>
                </c:pt>
                <c:pt idx="4874">
                  <c:v>97.88</c:v>
                </c:pt>
                <c:pt idx="4875">
                  <c:v>97.9</c:v>
                </c:pt>
                <c:pt idx="4876">
                  <c:v>97.92</c:v>
                </c:pt>
                <c:pt idx="4877">
                  <c:v>97.94</c:v>
                </c:pt>
                <c:pt idx="4878">
                  <c:v>97.96</c:v>
                </c:pt>
                <c:pt idx="4879">
                  <c:v>97.98</c:v>
                </c:pt>
                <c:pt idx="4880">
                  <c:v>98</c:v>
                </c:pt>
                <c:pt idx="4881">
                  <c:v>98.02</c:v>
                </c:pt>
                <c:pt idx="4882">
                  <c:v>98.04</c:v>
                </c:pt>
                <c:pt idx="4883">
                  <c:v>98.06</c:v>
                </c:pt>
                <c:pt idx="4884">
                  <c:v>98.08</c:v>
                </c:pt>
                <c:pt idx="4885">
                  <c:v>98.1</c:v>
                </c:pt>
                <c:pt idx="4886">
                  <c:v>98.12</c:v>
                </c:pt>
                <c:pt idx="4887">
                  <c:v>98.14</c:v>
                </c:pt>
                <c:pt idx="4888">
                  <c:v>98.16</c:v>
                </c:pt>
                <c:pt idx="4889">
                  <c:v>98.18</c:v>
                </c:pt>
                <c:pt idx="4890">
                  <c:v>98.2</c:v>
                </c:pt>
                <c:pt idx="4891">
                  <c:v>98.22</c:v>
                </c:pt>
                <c:pt idx="4892">
                  <c:v>98.24</c:v>
                </c:pt>
                <c:pt idx="4893">
                  <c:v>98.26</c:v>
                </c:pt>
                <c:pt idx="4894">
                  <c:v>98.28</c:v>
                </c:pt>
                <c:pt idx="4895">
                  <c:v>98.3</c:v>
                </c:pt>
                <c:pt idx="4896">
                  <c:v>98.32</c:v>
                </c:pt>
                <c:pt idx="4897">
                  <c:v>98.34</c:v>
                </c:pt>
                <c:pt idx="4898">
                  <c:v>98.36</c:v>
                </c:pt>
                <c:pt idx="4899">
                  <c:v>98.38</c:v>
                </c:pt>
                <c:pt idx="4900">
                  <c:v>98.4</c:v>
                </c:pt>
                <c:pt idx="4901">
                  <c:v>98.42</c:v>
                </c:pt>
                <c:pt idx="4902">
                  <c:v>98.44</c:v>
                </c:pt>
                <c:pt idx="4903">
                  <c:v>98.46</c:v>
                </c:pt>
                <c:pt idx="4904">
                  <c:v>98.48</c:v>
                </c:pt>
                <c:pt idx="4905">
                  <c:v>98.5</c:v>
                </c:pt>
                <c:pt idx="4906">
                  <c:v>98.52</c:v>
                </c:pt>
                <c:pt idx="4907">
                  <c:v>98.54</c:v>
                </c:pt>
                <c:pt idx="4908">
                  <c:v>98.56</c:v>
                </c:pt>
                <c:pt idx="4909">
                  <c:v>98.58</c:v>
                </c:pt>
                <c:pt idx="4910">
                  <c:v>98.6</c:v>
                </c:pt>
                <c:pt idx="4911">
                  <c:v>98.62</c:v>
                </c:pt>
                <c:pt idx="4912">
                  <c:v>98.64</c:v>
                </c:pt>
                <c:pt idx="4913">
                  <c:v>98.66</c:v>
                </c:pt>
                <c:pt idx="4914">
                  <c:v>98.68</c:v>
                </c:pt>
                <c:pt idx="4915">
                  <c:v>98.7</c:v>
                </c:pt>
                <c:pt idx="4916">
                  <c:v>98.72</c:v>
                </c:pt>
                <c:pt idx="4917">
                  <c:v>98.74</c:v>
                </c:pt>
                <c:pt idx="4918">
                  <c:v>98.76</c:v>
                </c:pt>
                <c:pt idx="4919">
                  <c:v>98.78</c:v>
                </c:pt>
                <c:pt idx="4920">
                  <c:v>98.8</c:v>
                </c:pt>
                <c:pt idx="4921">
                  <c:v>98.82</c:v>
                </c:pt>
                <c:pt idx="4922">
                  <c:v>98.84</c:v>
                </c:pt>
                <c:pt idx="4923">
                  <c:v>98.86</c:v>
                </c:pt>
                <c:pt idx="4924">
                  <c:v>98.88</c:v>
                </c:pt>
                <c:pt idx="4925">
                  <c:v>98.9</c:v>
                </c:pt>
                <c:pt idx="4926">
                  <c:v>98.92</c:v>
                </c:pt>
                <c:pt idx="4927">
                  <c:v>98.94</c:v>
                </c:pt>
                <c:pt idx="4928">
                  <c:v>98.96</c:v>
                </c:pt>
                <c:pt idx="4929">
                  <c:v>98.98</c:v>
                </c:pt>
                <c:pt idx="4930">
                  <c:v>99</c:v>
                </c:pt>
                <c:pt idx="4931">
                  <c:v>99.02</c:v>
                </c:pt>
                <c:pt idx="4932">
                  <c:v>99.04</c:v>
                </c:pt>
                <c:pt idx="4933">
                  <c:v>99.06</c:v>
                </c:pt>
                <c:pt idx="4934">
                  <c:v>99.08</c:v>
                </c:pt>
                <c:pt idx="4935">
                  <c:v>99.1</c:v>
                </c:pt>
                <c:pt idx="4936">
                  <c:v>99.12</c:v>
                </c:pt>
                <c:pt idx="4937">
                  <c:v>99.14</c:v>
                </c:pt>
                <c:pt idx="4938">
                  <c:v>99.16</c:v>
                </c:pt>
                <c:pt idx="4939">
                  <c:v>99.18</c:v>
                </c:pt>
                <c:pt idx="4940">
                  <c:v>99.2</c:v>
                </c:pt>
                <c:pt idx="4941">
                  <c:v>99.22</c:v>
                </c:pt>
                <c:pt idx="4942">
                  <c:v>99.24</c:v>
                </c:pt>
                <c:pt idx="4943">
                  <c:v>99.26</c:v>
                </c:pt>
                <c:pt idx="4944">
                  <c:v>99.28</c:v>
                </c:pt>
                <c:pt idx="4945">
                  <c:v>99.3</c:v>
                </c:pt>
                <c:pt idx="4946">
                  <c:v>99.32</c:v>
                </c:pt>
                <c:pt idx="4947">
                  <c:v>99.34</c:v>
                </c:pt>
                <c:pt idx="4948">
                  <c:v>99.36</c:v>
                </c:pt>
                <c:pt idx="4949">
                  <c:v>99.38</c:v>
                </c:pt>
                <c:pt idx="4950">
                  <c:v>99.4</c:v>
                </c:pt>
                <c:pt idx="4951">
                  <c:v>99.42</c:v>
                </c:pt>
                <c:pt idx="4952">
                  <c:v>99.44</c:v>
                </c:pt>
                <c:pt idx="4953">
                  <c:v>99.46</c:v>
                </c:pt>
                <c:pt idx="4954">
                  <c:v>99.48</c:v>
                </c:pt>
                <c:pt idx="4955">
                  <c:v>99.5</c:v>
                </c:pt>
                <c:pt idx="4956">
                  <c:v>99.52</c:v>
                </c:pt>
                <c:pt idx="4957">
                  <c:v>99.54</c:v>
                </c:pt>
                <c:pt idx="4958">
                  <c:v>99.56</c:v>
                </c:pt>
                <c:pt idx="4959">
                  <c:v>99.58</c:v>
                </c:pt>
                <c:pt idx="4960">
                  <c:v>99.6</c:v>
                </c:pt>
                <c:pt idx="4961">
                  <c:v>99.62</c:v>
                </c:pt>
                <c:pt idx="4962">
                  <c:v>99.64</c:v>
                </c:pt>
                <c:pt idx="4963">
                  <c:v>99.66</c:v>
                </c:pt>
                <c:pt idx="4964">
                  <c:v>99.68</c:v>
                </c:pt>
                <c:pt idx="4965">
                  <c:v>99.7</c:v>
                </c:pt>
                <c:pt idx="4966">
                  <c:v>99.72</c:v>
                </c:pt>
                <c:pt idx="4967">
                  <c:v>99.74</c:v>
                </c:pt>
                <c:pt idx="4968">
                  <c:v>99.76</c:v>
                </c:pt>
                <c:pt idx="4969">
                  <c:v>99.78</c:v>
                </c:pt>
                <c:pt idx="4970">
                  <c:v>99.8</c:v>
                </c:pt>
                <c:pt idx="4971">
                  <c:v>99.82</c:v>
                </c:pt>
                <c:pt idx="4972">
                  <c:v>99.84</c:v>
                </c:pt>
                <c:pt idx="4973">
                  <c:v>99.86</c:v>
                </c:pt>
                <c:pt idx="4974">
                  <c:v>99.88</c:v>
                </c:pt>
                <c:pt idx="4975">
                  <c:v>99.9</c:v>
                </c:pt>
                <c:pt idx="4976">
                  <c:v>99.92</c:v>
                </c:pt>
                <c:pt idx="4977">
                  <c:v>99.94</c:v>
                </c:pt>
                <c:pt idx="4978">
                  <c:v>99.96</c:v>
                </c:pt>
                <c:pt idx="4979">
                  <c:v>99.98</c:v>
                </c:pt>
                <c:pt idx="4980">
                  <c:v>100</c:v>
                </c:pt>
              </c:numCache>
            </c:numRef>
          </c:xVal>
          <c:yVal>
            <c:numRef>
              <c:f>'rga canon non etuve file43'!$D$25:$GIR$25</c:f>
              <c:numCache>
                <c:formatCode>0.00E+00</c:formatCode>
                <c:ptCount val="4981"/>
                <c:pt idx="0">
                  <c:v>1.7189200000000001E-11</c:v>
                </c:pt>
                <c:pt idx="1">
                  <c:v>1.7726700000000001E-11</c:v>
                </c:pt>
                <c:pt idx="2">
                  <c:v>1.7995499999999999E-11</c:v>
                </c:pt>
                <c:pt idx="3">
                  <c:v>1.63077E-11</c:v>
                </c:pt>
                <c:pt idx="4">
                  <c:v>1.89952E-11</c:v>
                </c:pt>
                <c:pt idx="5">
                  <c:v>1.6651700000000001E-11</c:v>
                </c:pt>
                <c:pt idx="6">
                  <c:v>1.79202E-11</c:v>
                </c:pt>
                <c:pt idx="7">
                  <c:v>1.7587000000000001E-11</c:v>
                </c:pt>
                <c:pt idx="8">
                  <c:v>2.2961999999999998E-11</c:v>
                </c:pt>
                <c:pt idx="9">
                  <c:v>2.3499499999999999E-11</c:v>
                </c:pt>
                <c:pt idx="10">
                  <c:v>2.6520199999999998E-11</c:v>
                </c:pt>
                <c:pt idx="11">
                  <c:v>3.0013999999999997E-11</c:v>
                </c:pt>
                <c:pt idx="12">
                  <c:v>3.2970200000000003E-11</c:v>
                </c:pt>
                <c:pt idx="13">
                  <c:v>4.47307E-11</c:v>
                </c:pt>
                <c:pt idx="14">
                  <c:v>5.9780700000000003E-11</c:v>
                </c:pt>
                <c:pt idx="15">
                  <c:v>8.3699500000000001E-11</c:v>
                </c:pt>
                <c:pt idx="16">
                  <c:v>1.39201E-10</c:v>
                </c:pt>
                <c:pt idx="17">
                  <c:v>2.8203700000000002E-10</c:v>
                </c:pt>
                <c:pt idx="18">
                  <c:v>6.8139900000000004E-10</c:v>
                </c:pt>
                <c:pt idx="19">
                  <c:v>3.8859100000000003E-9</c:v>
                </c:pt>
                <c:pt idx="20">
                  <c:v>8.6090500000000006E-9</c:v>
                </c:pt>
                <c:pt idx="21">
                  <c:v>1.23958E-8</c:v>
                </c:pt>
                <c:pt idx="22">
                  <c:v>1.7528899999999999E-8</c:v>
                </c:pt>
                <c:pt idx="23">
                  <c:v>2.06464E-8</c:v>
                </c:pt>
                <c:pt idx="24">
                  <c:v>2.0485199999999999E-8</c:v>
                </c:pt>
                <c:pt idx="25">
                  <c:v>2.5107699999999999E-8</c:v>
                </c:pt>
                <c:pt idx="26">
                  <c:v>2.9246400000000001E-8</c:v>
                </c:pt>
                <c:pt idx="27">
                  <c:v>3.1503900000000003E-8</c:v>
                </c:pt>
                <c:pt idx="28">
                  <c:v>3.6529500000000003E-8</c:v>
                </c:pt>
                <c:pt idx="29">
                  <c:v>4.2979600000000003E-8</c:v>
                </c:pt>
                <c:pt idx="30">
                  <c:v>4.5398299999999997E-8</c:v>
                </c:pt>
                <c:pt idx="31">
                  <c:v>4.2092700000000002E-8</c:v>
                </c:pt>
                <c:pt idx="32">
                  <c:v>4.0265200000000001E-8</c:v>
                </c:pt>
                <c:pt idx="33">
                  <c:v>3.7953899999999998E-8</c:v>
                </c:pt>
                <c:pt idx="34">
                  <c:v>3.7550799999999999E-8</c:v>
                </c:pt>
                <c:pt idx="35">
                  <c:v>3.7255200000000003E-8</c:v>
                </c:pt>
                <c:pt idx="36">
                  <c:v>3.6798299999999999E-8</c:v>
                </c:pt>
                <c:pt idx="37">
                  <c:v>3.6126399999999997E-8</c:v>
                </c:pt>
                <c:pt idx="38">
                  <c:v>3.54814E-8</c:v>
                </c:pt>
                <c:pt idx="39">
                  <c:v>3.5024499999999997E-8</c:v>
                </c:pt>
                <c:pt idx="40">
                  <c:v>3.4083899999999997E-8</c:v>
                </c:pt>
                <c:pt idx="41">
                  <c:v>3.43527E-8</c:v>
                </c:pt>
                <c:pt idx="42">
                  <c:v>3.3680799999999998E-8</c:v>
                </c:pt>
                <c:pt idx="43">
                  <c:v>3.1665199999999997E-8</c:v>
                </c:pt>
                <c:pt idx="44">
                  <c:v>2.9515200000000001E-8</c:v>
                </c:pt>
                <c:pt idx="45">
                  <c:v>2.6962E-8</c:v>
                </c:pt>
                <c:pt idx="46">
                  <c:v>2.5886999999999999E-8</c:v>
                </c:pt>
                <c:pt idx="47">
                  <c:v>2.29845E-8</c:v>
                </c:pt>
                <c:pt idx="48">
                  <c:v>2.0727000000000001E-8</c:v>
                </c:pt>
                <c:pt idx="49">
                  <c:v>1.6722700000000001E-8</c:v>
                </c:pt>
                <c:pt idx="50">
                  <c:v>1.25839E-8</c:v>
                </c:pt>
                <c:pt idx="51">
                  <c:v>5.94702E-9</c:v>
                </c:pt>
                <c:pt idx="52">
                  <c:v>1.4624500000000001E-9</c:v>
                </c:pt>
                <c:pt idx="53">
                  <c:v>1.7977200000000001E-9</c:v>
                </c:pt>
                <c:pt idx="54">
                  <c:v>2.7482199999999998E-9</c:v>
                </c:pt>
                <c:pt idx="55">
                  <c:v>4.5381000000000003E-9</c:v>
                </c:pt>
                <c:pt idx="56">
                  <c:v>6.7794799999999998E-9</c:v>
                </c:pt>
                <c:pt idx="57">
                  <c:v>7.8460099999999995E-9</c:v>
                </c:pt>
                <c:pt idx="58">
                  <c:v>8.9222900000000002E-9</c:v>
                </c:pt>
                <c:pt idx="59">
                  <c:v>1.02458E-8</c:v>
                </c:pt>
                <c:pt idx="60">
                  <c:v>1.21002E-8</c:v>
                </c:pt>
                <c:pt idx="61">
                  <c:v>1.3766400000000001E-8</c:v>
                </c:pt>
                <c:pt idx="62">
                  <c:v>1.5298299999999999E-8</c:v>
                </c:pt>
                <c:pt idx="63">
                  <c:v>1.6776399999999999E-8</c:v>
                </c:pt>
                <c:pt idx="64">
                  <c:v>1.8845800000000001E-8</c:v>
                </c:pt>
                <c:pt idx="65">
                  <c:v>2.29845E-8</c:v>
                </c:pt>
                <c:pt idx="66">
                  <c:v>2.6370800000000001E-8</c:v>
                </c:pt>
                <c:pt idx="67">
                  <c:v>2.7472700000000001E-8</c:v>
                </c:pt>
                <c:pt idx="68">
                  <c:v>2.69352E-8</c:v>
                </c:pt>
                <c:pt idx="69">
                  <c:v>2.58333E-8</c:v>
                </c:pt>
                <c:pt idx="70">
                  <c:v>2.6612699999999998E-8</c:v>
                </c:pt>
                <c:pt idx="71">
                  <c:v>2.9891400000000001E-8</c:v>
                </c:pt>
                <c:pt idx="72">
                  <c:v>3.2175799999999999E-8</c:v>
                </c:pt>
                <c:pt idx="73">
                  <c:v>3.4406399999999999E-8</c:v>
                </c:pt>
                <c:pt idx="74">
                  <c:v>3.5803900000000002E-8</c:v>
                </c:pt>
                <c:pt idx="75">
                  <c:v>3.6502700000000003E-8</c:v>
                </c:pt>
                <c:pt idx="76">
                  <c:v>3.7255200000000003E-8</c:v>
                </c:pt>
                <c:pt idx="77">
                  <c:v>3.7631400000000003E-8</c:v>
                </c:pt>
                <c:pt idx="78">
                  <c:v>3.80883E-8</c:v>
                </c:pt>
                <c:pt idx="79">
                  <c:v>3.8303299999999999E-8</c:v>
                </c:pt>
                <c:pt idx="80">
                  <c:v>3.8545200000000003E-8</c:v>
                </c:pt>
                <c:pt idx="81">
                  <c:v>3.6018900000000001E-8</c:v>
                </c:pt>
                <c:pt idx="82">
                  <c:v>3.43795E-8</c:v>
                </c:pt>
                <c:pt idx="83">
                  <c:v>3.7013299999999998E-8</c:v>
                </c:pt>
                <c:pt idx="84">
                  <c:v>3.8141999999999998E-8</c:v>
                </c:pt>
                <c:pt idx="85">
                  <c:v>3.8115199999999998E-8</c:v>
                </c:pt>
                <c:pt idx="86">
                  <c:v>3.8303299999999999E-8</c:v>
                </c:pt>
                <c:pt idx="87">
                  <c:v>3.8840799999999999E-8</c:v>
                </c:pt>
                <c:pt idx="88">
                  <c:v>3.8787100000000001E-8</c:v>
                </c:pt>
                <c:pt idx="89">
                  <c:v>3.8303299999999999E-8</c:v>
                </c:pt>
                <c:pt idx="90">
                  <c:v>3.7846400000000002E-8</c:v>
                </c:pt>
                <c:pt idx="91">
                  <c:v>3.7120800000000001E-8</c:v>
                </c:pt>
                <c:pt idx="92">
                  <c:v>3.6448899999999999E-8</c:v>
                </c:pt>
                <c:pt idx="93">
                  <c:v>3.49439E-8</c:v>
                </c:pt>
                <c:pt idx="94">
                  <c:v>3.4218299999999999E-8</c:v>
                </c:pt>
                <c:pt idx="95">
                  <c:v>3.0213900000000003E-8</c:v>
                </c:pt>
                <c:pt idx="96">
                  <c:v>2.9945199999999999E-8</c:v>
                </c:pt>
                <c:pt idx="97">
                  <c:v>2.7660800000000001E-8</c:v>
                </c:pt>
                <c:pt idx="98">
                  <c:v>2.5295799999999999E-8</c:v>
                </c:pt>
                <c:pt idx="99">
                  <c:v>2.0538900000000001E-8</c:v>
                </c:pt>
                <c:pt idx="100">
                  <c:v>1.6292699999999999E-8</c:v>
                </c:pt>
                <c:pt idx="101">
                  <c:v>9.6277000000000006E-9</c:v>
                </c:pt>
                <c:pt idx="102">
                  <c:v>4.4611400000000001E-10</c:v>
                </c:pt>
                <c:pt idx="103">
                  <c:v>3.47225E-11</c:v>
                </c:pt>
                <c:pt idx="104">
                  <c:v>6.63275E-12</c:v>
                </c:pt>
                <c:pt idx="105">
                  <c:v>-6.2350000000000002E-13</c:v>
                </c:pt>
                <c:pt idx="106">
                  <c:v>-9.5674999999999994E-13</c:v>
                </c:pt>
                <c:pt idx="107">
                  <c:v>-7.5249999999999997E-13</c:v>
                </c:pt>
                <c:pt idx="108">
                  <c:v>-8.9224999999999996E-13</c:v>
                </c:pt>
                <c:pt idx="109">
                  <c:v>-1.49425E-12</c:v>
                </c:pt>
                <c:pt idx="110">
                  <c:v>-8.9224999999999996E-13</c:v>
                </c:pt>
                <c:pt idx="111">
                  <c:v>1.1825E-13</c:v>
                </c:pt>
                <c:pt idx="112">
                  <c:v>-1.075E-14</c:v>
                </c:pt>
                <c:pt idx="113">
                  <c:v>-2.7950000000000002E-13</c:v>
                </c:pt>
                <c:pt idx="114">
                  <c:v>1.6017499999999999E-12</c:v>
                </c:pt>
                <c:pt idx="115">
                  <c:v>2.1392500000000002E-12</c:v>
                </c:pt>
                <c:pt idx="116">
                  <c:v>6.837E-12</c:v>
                </c:pt>
                <c:pt idx="117">
                  <c:v>8.9869999999999996E-12</c:v>
                </c:pt>
                <c:pt idx="118">
                  <c:v>1.0664000000000001E-11</c:v>
                </c:pt>
                <c:pt idx="119">
                  <c:v>1.29537E-11</c:v>
                </c:pt>
                <c:pt idx="120">
                  <c:v>1.6243199999999999E-11</c:v>
                </c:pt>
                <c:pt idx="121">
                  <c:v>1.6114200000000001E-11</c:v>
                </c:pt>
                <c:pt idx="122">
                  <c:v>1.5845499999999999E-11</c:v>
                </c:pt>
                <c:pt idx="123">
                  <c:v>1.7995499999999999E-11</c:v>
                </c:pt>
                <c:pt idx="124">
                  <c:v>2.1413999999999999E-11</c:v>
                </c:pt>
                <c:pt idx="125">
                  <c:v>2.22955E-11</c:v>
                </c:pt>
                <c:pt idx="126">
                  <c:v>2.44455E-11</c:v>
                </c:pt>
                <c:pt idx="127">
                  <c:v>2.5585000000000001E-11</c:v>
                </c:pt>
                <c:pt idx="128">
                  <c:v>2.4305700000000001E-11</c:v>
                </c:pt>
                <c:pt idx="129">
                  <c:v>2.6122500000000001E-11</c:v>
                </c:pt>
                <c:pt idx="130">
                  <c:v>2.4983E-11</c:v>
                </c:pt>
                <c:pt idx="131">
                  <c:v>2.3563999999999999E-11</c:v>
                </c:pt>
                <c:pt idx="132">
                  <c:v>2.4101499999999999E-11</c:v>
                </c:pt>
                <c:pt idx="133">
                  <c:v>2.5918200000000001E-11</c:v>
                </c:pt>
                <c:pt idx="134">
                  <c:v>2.5585000000000001E-11</c:v>
                </c:pt>
                <c:pt idx="135">
                  <c:v>2.6122500000000001E-11</c:v>
                </c:pt>
                <c:pt idx="136">
                  <c:v>2.6660000000000002E-11</c:v>
                </c:pt>
                <c:pt idx="137">
                  <c:v>2.4714199999999999E-11</c:v>
                </c:pt>
                <c:pt idx="138">
                  <c:v>2.5047500000000001E-11</c:v>
                </c:pt>
                <c:pt idx="139">
                  <c:v>2.4714199999999999E-11</c:v>
                </c:pt>
                <c:pt idx="140">
                  <c:v>2.5649499999999999E-11</c:v>
                </c:pt>
                <c:pt idx="141">
                  <c:v>2.44455E-11</c:v>
                </c:pt>
                <c:pt idx="142">
                  <c:v>2.4036999999999999E-11</c:v>
                </c:pt>
                <c:pt idx="143">
                  <c:v>2.2564199999999999E-11</c:v>
                </c:pt>
                <c:pt idx="144">
                  <c:v>2.0338999999999999E-11</c:v>
                </c:pt>
                <c:pt idx="145">
                  <c:v>2.10807E-11</c:v>
                </c:pt>
                <c:pt idx="146">
                  <c:v>1.84577E-11</c:v>
                </c:pt>
                <c:pt idx="147">
                  <c:v>1.9737000000000001E-11</c:v>
                </c:pt>
                <c:pt idx="148">
                  <c:v>1.63077E-11</c:v>
                </c:pt>
                <c:pt idx="149">
                  <c:v>1.3888999999999999E-11</c:v>
                </c:pt>
                <c:pt idx="150">
                  <c:v>1.2147499999999999E-11</c:v>
                </c:pt>
                <c:pt idx="151">
                  <c:v>6.7080000000000001E-12</c:v>
                </c:pt>
                <c:pt idx="152">
                  <c:v>9.2449999999999995E-13</c:v>
                </c:pt>
                <c:pt idx="153">
                  <c:v>-2.0962500000000001E-12</c:v>
                </c:pt>
                <c:pt idx="154">
                  <c:v>-8.9224999999999996E-13</c:v>
                </c:pt>
                <c:pt idx="155">
                  <c:v>-5.4825000000000001E-13</c:v>
                </c:pt>
                <c:pt idx="156">
                  <c:v>-8.9224999999999996E-13</c:v>
                </c:pt>
                <c:pt idx="157">
                  <c:v>-1.0212499999999999E-12</c:v>
                </c:pt>
                <c:pt idx="158">
                  <c:v>-8.6E-14</c:v>
                </c:pt>
                <c:pt idx="159">
                  <c:v>-7.5249999999999997E-13</c:v>
                </c:pt>
                <c:pt idx="160">
                  <c:v>-6.2350000000000002E-13</c:v>
                </c:pt>
                <c:pt idx="161">
                  <c:v>-1.55875E-12</c:v>
                </c:pt>
                <c:pt idx="162">
                  <c:v>-9.5674999999999994E-13</c:v>
                </c:pt>
                <c:pt idx="163">
                  <c:v>-9.5674999999999994E-13</c:v>
                </c:pt>
                <c:pt idx="164">
                  <c:v>-1.5049999999999999E-13</c:v>
                </c:pt>
                <c:pt idx="165">
                  <c:v>-1.55875E-12</c:v>
                </c:pt>
                <c:pt idx="166">
                  <c:v>4.5149999999999999E-13</c:v>
                </c:pt>
                <c:pt idx="167">
                  <c:v>-1.161E-12</c:v>
                </c:pt>
                <c:pt idx="168">
                  <c:v>-2.0962500000000001E-12</c:v>
                </c:pt>
                <c:pt idx="169">
                  <c:v>8.5999999999999997E-13</c:v>
                </c:pt>
                <c:pt idx="170">
                  <c:v>-2.1499999999999999E-13</c:v>
                </c:pt>
                <c:pt idx="171">
                  <c:v>1.12875E-12</c:v>
                </c:pt>
                <c:pt idx="172">
                  <c:v>3.2249999999999999E-13</c:v>
                </c:pt>
                <c:pt idx="173">
                  <c:v>-4.1925000000000001E-13</c:v>
                </c:pt>
                <c:pt idx="174">
                  <c:v>-4.8375000000000003E-13</c:v>
                </c:pt>
                <c:pt idx="175">
                  <c:v>-2.1499999999999999E-13</c:v>
                </c:pt>
                <c:pt idx="176">
                  <c:v>-2.7950000000000002E-13</c:v>
                </c:pt>
                <c:pt idx="177">
                  <c:v>5.3749999999999998E-14</c:v>
                </c:pt>
                <c:pt idx="178">
                  <c:v>-2.5047499999999998E-12</c:v>
                </c:pt>
                <c:pt idx="179">
                  <c:v>-8.1699999999999995E-13</c:v>
                </c:pt>
                <c:pt idx="180">
                  <c:v>1.8275E-13</c:v>
                </c:pt>
                <c:pt idx="181">
                  <c:v>-2.6982500000000001E-12</c:v>
                </c:pt>
                <c:pt idx="182">
                  <c:v>-2.1499999999999999E-13</c:v>
                </c:pt>
                <c:pt idx="183">
                  <c:v>1.12875E-12</c:v>
                </c:pt>
                <c:pt idx="184">
                  <c:v>1.8275E-13</c:v>
                </c:pt>
                <c:pt idx="185">
                  <c:v>-1.0212499999999999E-12</c:v>
                </c:pt>
                <c:pt idx="186">
                  <c:v>-2.1499999999999999E-13</c:v>
                </c:pt>
                <c:pt idx="187">
                  <c:v>-1.2255E-12</c:v>
                </c:pt>
                <c:pt idx="188">
                  <c:v>3.8700000000000002E-13</c:v>
                </c:pt>
                <c:pt idx="189">
                  <c:v>7.9549999999999999E-13</c:v>
                </c:pt>
                <c:pt idx="190">
                  <c:v>1.8275E-13</c:v>
                </c:pt>
                <c:pt idx="191">
                  <c:v>-1.3544999999999999E-12</c:v>
                </c:pt>
                <c:pt idx="192">
                  <c:v>5.9125000000000003E-13</c:v>
                </c:pt>
                <c:pt idx="193">
                  <c:v>-6.2350000000000002E-13</c:v>
                </c:pt>
                <c:pt idx="194">
                  <c:v>-2.7950000000000002E-13</c:v>
                </c:pt>
                <c:pt idx="195">
                  <c:v>-1.892E-12</c:v>
                </c:pt>
                <c:pt idx="196">
                  <c:v>-1.7630000000000001E-12</c:v>
                </c:pt>
                <c:pt idx="197">
                  <c:v>1.8275E-13</c:v>
                </c:pt>
                <c:pt idx="198">
                  <c:v>-1.892E-12</c:v>
                </c:pt>
                <c:pt idx="199">
                  <c:v>-1.62325E-12</c:v>
                </c:pt>
                <c:pt idx="200">
                  <c:v>-9.5674999999999994E-13</c:v>
                </c:pt>
                <c:pt idx="201">
                  <c:v>-8.9224999999999996E-13</c:v>
                </c:pt>
                <c:pt idx="202">
                  <c:v>-8.6E-14</c:v>
                </c:pt>
                <c:pt idx="203">
                  <c:v>-4.8375000000000003E-13</c:v>
                </c:pt>
                <c:pt idx="204">
                  <c:v>3.8700000000000002E-13</c:v>
                </c:pt>
                <c:pt idx="205">
                  <c:v>-6.88E-13</c:v>
                </c:pt>
                <c:pt idx="206">
                  <c:v>-5.4825000000000001E-13</c:v>
                </c:pt>
                <c:pt idx="207">
                  <c:v>-8.9224999999999996E-13</c:v>
                </c:pt>
                <c:pt idx="208">
                  <c:v>-6.2350000000000002E-13</c:v>
                </c:pt>
                <c:pt idx="209">
                  <c:v>-9.5674999999999994E-13</c:v>
                </c:pt>
                <c:pt idx="210">
                  <c:v>-1.29E-12</c:v>
                </c:pt>
                <c:pt idx="211">
                  <c:v>-1.892E-12</c:v>
                </c:pt>
                <c:pt idx="212">
                  <c:v>7.2024999999999999E-13</c:v>
                </c:pt>
                <c:pt idx="213">
                  <c:v>-8.9224999999999996E-13</c:v>
                </c:pt>
                <c:pt idx="214">
                  <c:v>-1.5049999999999999E-13</c:v>
                </c:pt>
                <c:pt idx="215">
                  <c:v>-1.5049999999999999E-13</c:v>
                </c:pt>
                <c:pt idx="216">
                  <c:v>-4.8375000000000003E-13</c:v>
                </c:pt>
                <c:pt idx="217">
                  <c:v>-7.5249999999999997E-13</c:v>
                </c:pt>
                <c:pt idx="218">
                  <c:v>5.3749999999999998E-14</c:v>
                </c:pt>
                <c:pt idx="219">
                  <c:v>-2.7950000000000002E-13</c:v>
                </c:pt>
                <c:pt idx="220">
                  <c:v>-8.9224999999999996E-13</c:v>
                </c:pt>
                <c:pt idx="221">
                  <c:v>8.5999999999999997E-13</c:v>
                </c:pt>
                <c:pt idx="222">
                  <c:v>-2.9670000000000002E-12</c:v>
                </c:pt>
                <c:pt idx="223">
                  <c:v>-1.0857500000000001E-12</c:v>
                </c:pt>
                <c:pt idx="224">
                  <c:v>-8.9224999999999996E-13</c:v>
                </c:pt>
                <c:pt idx="225">
                  <c:v>-2.4295000000000001E-12</c:v>
                </c:pt>
                <c:pt idx="226">
                  <c:v>-1.49425E-12</c:v>
                </c:pt>
                <c:pt idx="227">
                  <c:v>-2.1499999999999999E-13</c:v>
                </c:pt>
                <c:pt idx="228">
                  <c:v>-1.892E-12</c:v>
                </c:pt>
                <c:pt idx="229">
                  <c:v>-1.6985000000000001E-12</c:v>
                </c:pt>
                <c:pt idx="230">
                  <c:v>-2.7950000000000002E-13</c:v>
                </c:pt>
                <c:pt idx="231">
                  <c:v>-1.8275E-12</c:v>
                </c:pt>
                <c:pt idx="232">
                  <c:v>-1.55875E-12</c:v>
                </c:pt>
                <c:pt idx="233">
                  <c:v>-8.1699999999999995E-13</c:v>
                </c:pt>
                <c:pt idx="234">
                  <c:v>-2.1607500000000001E-12</c:v>
                </c:pt>
                <c:pt idx="235">
                  <c:v>-1.6985000000000001E-12</c:v>
                </c:pt>
                <c:pt idx="236">
                  <c:v>-1.29E-12</c:v>
                </c:pt>
                <c:pt idx="237">
                  <c:v>5.9125000000000003E-13</c:v>
                </c:pt>
                <c:pt idx="238">
                  <c:v>-2.3005000000000001E-12</c:v>
                </c:pt>
                <c:pt idx="239">
                  <c:v>-1.42975E-12</c:v>
                </c:pt>
                <c:pt idx="240">
                  <c:v>-2.0962500000000001E-12</c:v>
                </c:pt>
                <c:pt idx="241">
                  <c:v>-6.2350000000000002E-13</c:v>
                </c:pt>
                <c:pt idx="242">
                  <c:v>-1.8275E-12</c:v>
                </c:pt>
                <c:pt idx="243">
                  <c:v>-9.5674999999999994E-13</c:v>
                </c:pt>
                <c:pt idx="244">
                  <c:v>-2.9024999999999998E-12</c:v>
                </c:pt>
                <c:pt idx="245">
                  <c:v>-7.5249999999999997E-13</c:v>
                </c:pt>
                <c:pt idx="246">
                  <c:v>-1.0212499999999999E-12</c:v>
                </c:pt>
                <c:pt idx="247">
                  <c:v>-2.2360000000000002E-12</c:v>
                </c:pt>
                <c:pt idx="248">
                  <c:v>7.2024999999999999E-13</c:v>
                </c:pt>
                <c:pt idx="249">
                  <c:v>-1.62325E-12</c:v>
                </c:pt>
                <c:pt idx="250">
                  <c:v>-2.3005000000000001E-12</c:v>
                </c:pt>
                <c:pt idx="251">
                  <c:v>-1.5049999999999999E-13</c:v>
                </c:pt>
                <c:pt idx="252">
                  <c:v>-1.42975E-12</c:v>
                </c:pt>
                <c:pt idx="253">
                  <c:v>-2.5047499999999998E-12</c:v>
                </c:pt>
                <c:pt idx="254">
                  <c:v>-1.6985000000000001E-12</c:v>
                </c:pt>
                <c:pt idx="255">
                  <c:v>-1.0857500000000001E-12</c:v>
                </c:pt>
                <c:pt idx="256">
                  <c:v>-1.62325E-12</c:v>
                </c:pt>
                <c:pt idx="257">
                  <c:v>-2.4295000000000001E-12</c:v>
                </c:pt>
                <c:pt idx="258">
                  <c:v>-3.4399999999999999E-12</c:v>
                </c:pt>
                <c:pt idx="259">
                  <c:v>-3.5474999999999998E-13</c:v>
                </c:pt>
                <c:pt idx="260">
                  <c:v>-2.3650000000000001E-12</c:v>
                </c:pt>
                <c:pt idx="261">
                  <c:v>-2.3650000000000001E-12</c:v>
                </c:pt>
                <c:pt idx="262">
                  <c:v>-1.7630000000000001E-12</c:v>
                </c:pt>
                <c:pt idx="263">
                  <c:v>-2.2360000000000002E-12</c:v>
                </c:pt>
                <c:pt idx="264">
                  <c:v>-2.1607500000000001E-12</c:v>
                </c:pt>
                <c:pt idx="265">
                  <c:v>-9.5674999999999994E-13</c:v>
                </c:pt>
                <c:pt idx="266">
                  <c:v>-1.42975E-12</c:v>
                </c:pt>
                <c:pt idx="267">
                  <c:v>-1.9672500000000001E-12</c:v>
                </c:pt>
                <c:pt idx="268">
                  <c:v>-1.9672500000000001E-12</c:v>
                </c:pt>
                <c:pt idx="269">
                  <c:v>-1.62325E-12</c:v>
                </c:pt>
                <c:pt idx="270">
                  <c:v>-1.8275E-12</c:v>
                </c:pt>
                <c:pt idx="271">
                  <c:v>-1.29E-12</c:v>
                </c:pt>
                <c:pt idx="272">
                  <c:v>-1.5049999999999999E-13</c:v>
                </c:pt>
                <c:pt idx="273">
                  <c:v>-2.3650000000000001E-12</c:v>
                </c:pt>
                <c:pt idx="274">
                  <c:v>-1.55875E-12</c:v>
                </c:pt>
                <c:pt idx="275">
                  <c:v>-5.4825000000000001E-13</c:v>
                </c:pt>
                <c:pt idx="276">
                  <c:v>-1.42975E-12</c:v>
                </c:pt>
                <c:pt idx="277">
                  <c:v>-4.1925000000000001E-13</c:v>
                </c:pt>
                <c:pt idx="278">
                  <c:v>-6.2350000000000002E-13</c:v>
                </c:pt>
                <c:pt idx="279">
                  <c:v>-4.8375000000000003E-13</c:v>
                </c:pt>
                <c:pt idx="280">
                  <c:v>-4.1925000000000001E-13</c:v>
                </c:pt>
                <c:pt idx="281">
                  <c:v>-4.1925000000000001E-13</c:v>
                </c:pt>
                <c:pt idx="282">
                  <c:v>-2.0962500000000001E-12</c:v>
                </c:pt>
                <c:pt idx="283">
                  <c:v>-4.8375000000000003E-13</c:v>
                </c:pt>
                <c:pt idx="284">
                  <c:v>-1.7630000000000001E-12</c:v>
                </c:pt>
                <c:pt idx="285">
                  <c:v>-8.9224999999999996E-13</c:v>
                </c:pt>
                <c:pt idx="286">
                  <c:v>-1.5049999999999999E-13</c:v>
                </c:pt>
                <c:pt idx="287">
                  <c:v>-1.55875E-12</c:v>
                </c:pt>
                <c:pt idx="288">
                  <c:v>-1.29E-12</c:v>
                </c:pt>
                <c:pt idx="289">
                  <c:v>-3.5474999999999998E-13</c:v>
                </c:pt>
                <c:pt idx="290">
                  <c:v>-1.55875E-12</c:v>
                </c:pt>
                <c:pt idx="291">
                  <c:v>-8.1699999999999995E-13</c:v>
                </c:pt>
                <c:pt idx="292">
                  <c:v>-1.8275E-12</c:v>
                </c:pt>
                <c:pt idx="293">
                  <c:v>-1.49425E-12</c:v>
                </c:pt>
                <c:pt idx="294">
                  <c:v>-1.161E-12</c:v>
                </c:pt>
                <c:pt idx="295">
                  <c:v>-1.62325E-12</c:v>
                </c:pt>
                <c:pt idx="296">
                  <c:v>-1.161E-12</c:v>
                </c:pt>
                <c:pt idx="297">
                  <c:v>-2.0317500000000001E-12</c:v>
                </c:pt>
                <c:pt idx="298">
                  <c:v>-2.0962500000000001E-12</c:v>
                </c:pt>
                <c:pt idx="299">
                  <c:v>-1.3544999999999999E-12</c:v>
                </c:pt>
                <c:pt idx="300">
                  <c:v>-1.161E-12</c:v>
                </c:pt>
                <c:pt idx="301">
                  <c:v>-1.42975E-12</c:v>
                </c:pt>
                <c:pt idx="302">
                  <c:v>-1.0857500000000001E-12</c:v>
                </c:pt>
                <c:pt idx="303">
                  <c:v>-1.9672500000000001E-12</c:v>
                </c:pt>
                <c:pt idx="304">
                  <c:v>-1.2255E-12</c:v>
                </c:pt>
                <c:pt idx="305">
                  <c:v>-1.0212499999999999E-12</c:v>
                </c:pt>
                <c:pt idx="306">
                  <c:v>-6.88E-13</c:v>
                </c:pt>
                <c:pt idx="307">
                  <c:v>-2.1607500000000001E-12</c:v>
                </c:pt>
                <c:pt idx="308">
                  <c:v>-3.5474999999999998E-13</c:v>
                </c:pt>
                <c:pt idx="309">
                  <c:v>-1.42975E-12</c:v>
                </c:pt>
                <c:pt idx="310">
                  <c:v>-2.2360000000000002E-12</c:v>
                </c:pt>
                <c:pt idx="311">
                  <c:v>-3.1067499999999999E-12</c:v>
                </c:pt>
                <c:pt idx="312">
                  <c:v>-1.8275E-12</c:v>
                </c:pt>
                <c:pt idx="313">
                  <c:v>-1.892E-12</c:v>
                </c:pt>
                <c:pt idx="314">
                  <c:v>-2.7734999999999998E-12</c:v>
                </c:pt>
                <c:pt idx="315">
                  <c:v>-1.62325E-12</c:v>
                </c:pt>
                <c:pt idx="316">
                  <c:v>-1.42975E-12</c:v>
                </c:pt>
                <c:pt idx="317">
                  <c:v>-1.49425E-12</c:v>
                </c:pt>
                <c:pt idx="318">
                  <c:v>-2.0317500000000001E-12</c:v>
                </c:pt>
                <c:pt idx="319">
                  <c:v>-1.9672500000000001E-12</c:v>
                </c:pt>
                <c:pt idx="320">
                  <c:v>-1.62325E-12</c:v>
                </c:pt>
                <c:pt idx="321">
                  <c:v>-1.892E-12</c:v>
                </c:pt>
                <c:pt idx="322">
                  <c:v>-2.0317500000000001E-12</c:v>
                </c:pt>
                <c:pt idx="323">
                  <c:v>-6.2350000000000002E-13</c:v>
                </c:pt>
                <c:pt idx="324">
                  <c:v>-1.0212499999999999E-12</c:v>
                </c:pt>
                <c:pt idx="325">
                  <c:v>-1.49425E-12</c:v>
                </c:pt>
                <c:pt idx="326">
                  <c:v>-1.42975E-12</c:v>
                </c:pt>
                <c:pt idx="327">
                  <c:v>-9.5674999999999994E-13</c:v>
                </c:pt>
                <c:pt idx="328">
                  <c:v>-2.6337500000000002E-12</c:v>
                </c:pt>
                <c:pt idx="329">
                  <c:v>-1.2255E-12</c:v>
                </c:pt>
                <c:pt idx="330">
                  <c:v>-2.9670000000000002E-12</c:v>
                </c:pt>
                <c:pt idx="331">
                  <c:v>-2.7734999999999998E-12</c:v>
                </c:pt>
                <c:pt idx="332">
                  <c:v>-1.8275E-12</c:v>
                </c:pt>
                <c:pt idx="333">
                  <c:v>-1.9672500000000001E-12</c:v>
                </c:pt>
                <c:pt idx="334">
                  <c:v>-6.88E-13</c:v>
                </c:pt>
                <c:pt idx="335">
                  <c:v>-2.2360000000000002E-12</c:v>
                </c:pt>
                <c:pt idx="336">
                  <c:v>-1.161E-12</c:v>
                </c:pt>
                <c:pt idx="337">
                  <c:v>-1.9672500000000001E-12</c:v>
                </c:pt>
                <c:pt idx="338">
                  <c:v>-2.1607500000000001E-12</c:v>
                </c:pt>
                <c:pt idx="339">
                  <c:v>-2.0317500000000001E-12</c:v>
                </c:pt>
                <c:pt idx="340">
                  <c:v>-1.2255E-12</c:v>
                </c:pt>
                <c:pt idx="341">
                  <c:v>-3.0422499999999999E-12</c:v>
                </c:pt>
                <c:pt idx="342">
                  <c:v>-1.892E-12</c:v>
                </c:pt>
                <c:pt idx="343">
                  <c:v>-2.6982500000000001E-12</c:v>
                </c:pt>
                <c:pt idx="344">
                  <c:v>-2.0962500000000001E-12</c:v>
                </c:pt>
                <c:pt idx="345">
                  <c:v>-3.2357499999999998E-12</c:v>
                </c:pt>
                <c:pt idx="346">
                  <c:v>-4.1925000000000001E-13</c:v>
                </c:pt>
                <c:pt idx="347">
                  <c:v>-2.1607500000000001E-12</c:v>
                </c:pt>
                <c:pt idx="348">
                  <c:v>-1.5049999999999999E-13</c:v>
                </c:pt>
                <c:pt idx="349">
                  <c:v>-1.7630000000000001E-12</c:v>
                </c:pt>
                <c:pt idx="350">
                  <c:v>-2.8379999999999998E-12</c:v>
                </c:pt>
                <c:pt idx="351">
                  <c:v>-1.0212499999999999E-12</c:v>
                </c:pt>
                <c:pt idx="352">
                  <c:v>-1.42975E-12</c:v>
                </c:pt>
                <c:pt idx="353">
                  <c:v>-2.5047499999999998E-12</c:v>
                </c:pt>
                <c:pt idx="354">
                  <c:v>-1.6985000000000001E-12</c:v>
                </c:pt>
                <c:pt idx="355">
                  <c:v>-3.7087499999999999E-12</c:v>
                </c:pt>
                <c:pt idx="356">
                  <c:v>-1.9672500000000001E-12</c:v>
                </c:pt>
                <c:pt idx="357">
                  <c:v>-1.0857500000000001E-12</c:v>
                </c:pt>
                <c:pt idx="358">
                  <c:v>-2.7734999999999998E-12</c:v>
                </c:pt>
                <c:pt idx="359">
                  <c:v>-2.1607500000000001E-12</c:v>
                </c:pt>
                <c:pt idx="360">
                  <c:v>-1.8275E-12</c:v>
                </c:pt>
                <c:pt idx="361">
                  <c:v>-2.3005000000000001E-12</c:v>
                </c:pt>
                <c:pt idx="362">
                  <c:v>-2.5047499999999998E-12</c:v>
                </c:pt>
                <c:pt idx="363">
                  <c:v>-2.9024999999999998E-12</c:v>
                </c:pt>
                <c:pt idx="364">
                  <c:v>-1.42975E-12</c:v>
                </c:pt>
                <c:pt idx="365">
                  <c:v>-1.29E-12</c:v>
                </c:pt>
                <c:pt idx="366">
                  <c:v>5.3749999999999998E-14</c:v>
                </c:pt>
                <c:pt idx="367">
                  <c:v>5.9125000000000003E-13</c:v>
                </c:pt>
                <c:pt idx="368">
                  <c:v>4.5149999999999999E-13</c:v>
                </c:pt>
                <c:pt idx="369">
                  <c:v>1.19325E-12</c:v>
                </c:pt>
                <c:pt idx="370">
                  <c:v>4.2892499999999997E-12</c:v>
                </c:pt>
                <c:pt idx="371">
                  <c:v>3.8807500000000004E-12</c:v>
                </c:pt>
                <c:pt idx="372">
                  <c:v>4.7514999999999997E-12</c:v>
                </c:pt>
                <c:pt idx="373">
                  <c:v>8.5140000000000003E-12</c:v>
                </c:pt>
                <c:pt idx="374">
                  <c:v>8.7182499999999995E-12</c:v>
                </c:pt>
                <c:pt idx="375">
                  <c:v>8.1162500000000003E-12</c:v>
                </c:pt>
                <c:pt idx="376">
                  <c:v>7.7077500000000002E-12</c:v>
                </c:pt>
                <c:pt idx="377">
                  <c:v>8.0517499999999995E-12</c:v>
                </c:pt>
                <c:pt idx="378">
                  <c:v>7.5142499999999994E-12</c:v>
                </c:pt>
                <c:pt idx="379">
                  <c:v>8.1162500000000003E-12</c:v>
                </c:pt>
                <c:pt idx="380">
                  <c:v>7.0412500000000001E-12</c:v>
                </c:pt>
                <c:pt idx="381">
                  <c:v>9.8577500000000005E-12</c:v>
                </c:pt>
                <c:pt idx="382">
                  <c:v>7.3744999999999993E-12</c:v>
                </c:pt>
                <c:pt idx="383">
                  <c:v>7.5787500000000002E-12</c:v>
                </c:pt>
                <c:pt idx="384">
                  <c:v>7.7077500000000002E-12</c:v>
                </c:pt>
                <c:pt idx="385">
                  <c:v>9.2557499999999996E-12</c:v>
                </c:pt>
                <c:pt idx="386">
                  <c:v>6.56825E-12</c:v>
                </c:pt>
                <c:pt idx="387">
                  <c:v>9.1267499999999997E-12</c:v>
                </c:pt>
                <c:pt idx="388">
                  <c:v>5.4932499999999998E-12</c:v>
                </c:pt>
                <c:pt idx="389">
                  <c:v>7.3744999999999993E-12</c:v>
                </c:pt>
                <c:pt idx="390">
                  <c:v>6.9015E-12</c:v>
                </c:pt>
                <c:pt idx="391">
                  <c:v>6.7725000000000001E-12</c:v>
                </c:pt>
                <c:pt idx="392">
                  <c:v>6.4392500000000001E-12</c:v>
                </c:pt>
                <c:pt idx="393">
                  <c:v>6.837E-12</c:v>
                </c:pt>
                <c:pt idx="394">
                  <c:v>5.0954999999999998E-12</c:v>
                </c:pt>
                <c:pt idx="395">
                  <c:v>5.1599999999999998E-12</c:v>
                </c:pt>
                <c:pt idx="396">
                  <c:v>4.6869999999999997E-12</c:v>
                </c:pt>
                <c:pt idx="397">
                  <c:v>3.8807500000000004E-12</c:v>
                </c:pt>
                <c:pt idx="398">
                  <c:v>4.6869999999999997E-12</c:v>
                </c:pt>
                <c:pt idx="399">
                  <c:v>3.1389999999999999E-12</c:v>
                </c:pt>
                <c:pt idx="400">
                  <c:v>3.8700000000000002E-13</c:v>
                </c:pt>
                <c:pt idx="401">
                  <c:v>-1.49425E-12</c:v>
                </c:pt>
                <c:pt idx="402">
                  <c:v>-2.6337500000000002E-12</c:v>
                </c:pt>
                <c:pt idx="403">
                  <c:v>-1.9672500000000001E-12</c:v>
                </c:pt>
                <c:pt idx="404">
                  <c:v>-4.1925000000000001E-13</c:v>
                </c:pt>
                <c:pt idx="405">
                  <c:v>-1.49425E-12</c:v>
                </c:pt>
                <c:pt idx="406">
                  <c:v>-1.8275E-12</c:v>
                </c:pt>
                <c:pt idx="407">
                  <c:v>-3.0422499999999999E-12</c:v>
                </c:pt>
                <c:pt idx="408">
                  <c:v>-1.62325E-12</c:v>
                </c:pt>
                <c:pt idx="409">
                  <c:v>-2.5047499999999998E-12</c:v>
                </c:pt>
                <c:pt idx="410">
                  <c:v>-2.0962500000000001E-12</c:v>
                </c:pt>
                <c:pt idx="411">
                  <c:v>-5.4825000000000001E-13</c:v>
                </c:pt>
                <c:pt idx="412">
                  <c:v>-1.7630000000000001E-12</c:v>
                </c:pt>
                <c:pt idx="413">
                  <c:v>-2.3650000000000001E-12</c:v>
                </c:pt>
                <c:pt idx="414">
                  <c:v>1.1825E-13</c:v>
                </c:pt>
                <c:pt idx="415">
                  <c:v>-1.892E-12</c:v>
                </c:pt>
                <c:pt idx="416">
                  <c:v>-1.892E-12</c:v>
                </c:pt>
                <c:pt idx="417">
                  <c:v>-1.3544999999999999E-12</c:v>
                </c:pt>
                <c:pt idx="418">
                  <c:v>-2.5047499999999998E-12</c:v>
                </c:pt>
                <c:pt idx="419">
                  <c:v>-2.7734999999999998E-12</c:v>
                </c:pt>
                <c:pt idx="420">
                  <c:v>-2.0962500000000001E-12</c:v>
                </c:pt>
                <c:pt idx="421">
                  <c:v>-7.5249999999999997E-13</c:v>
                </c:pt>
                <c:pt idx="422">
                  <c:v>-1.49425E-12</c:v>
                </c:pt>
                <c:pt idx="423">
                  <c:v>-9.5674999999999994E-13</c:v>
                </c:pt>
                <c:pt idx="424">
                  <c:v>-2.3005000000000001E-12</c:v>
                </c:pt>
                <c:pt idx="425">
                  <c:v>-7.5249999999999997E-13</c:v>
                </c:pt>
                <c:pt idx="426">
                  <c:v>-3.6442499999999999E-12</c:v>
                </c:pt>
                <c:pt idx="427">
                  <c:v>-1.7630000000000001E-12</c:v>
                </c:pt>
                <c:pt idx="428">
                  <c:v>-1.42975E-12</c:v>
                </c:pt>
                <c:pt idx="429">
                  <c:v>-3.9775E-12</c:v>
                </c:pt>
                <c:pt idx="430">
                  <c:v>-3.1067499999999999E-12</c:v>
                </c:pt>
                <c:pt idx="431">
                  <c:v>-3.3109999999999999E-12</c:v>
                </c:pt>
                <c:pt idx="432">
                  <c:v>-3.57975E-12</c:v>
                </c:pt>
                <c:pt idx="433">
                  <c:v>-2.3650000000000001E-12</c:v>
                </c:pt>
                <c:pt idx="434">
                  <c:v>-2.5692500000000002E-12</c:v>
                </c:pt>
                <c:pt idx="435">
                  <c:v>-2.5047499999999998E-12</c:v>
                </c:pt>
                <c:pt idx="436">
                  <c:v>-3.1712499999999998E-12</c:v>
                </c:pt>
                <c:pt idx="437">
                  <c:v>-3.0422499999999999E-12</c:v>
                </c:pt>
                <c:pt idx="438">
                  <c:v>-2.6982500000000001E-12</c:v>
                </c:pt>
                <c:pt idx="439">
                  <c:v>-2.3005000000000001E-12</c:v>
                </c:pt>
                <c:pt idx="440">
                  <c:v>-2.0962500000000001E-12</c:v>
                </c:pt>
                <c:pt idx="441">
                  <c:v>-1.42975E-12</c:v>
                </c:pt>
                <c:pt idx="442">
                  <c:v>-2.3650000000000001E-12</c:v>
                </c:pt>
                <c:pt idx="443">
                  <c:v>-4.0419999999999999E-12</c:v>
                </c:pt>
                <c:pt idx="444">
                  <c:v>-2.5692500000000002E-12</c:v>
                </c:pt>
                <c:pt idx="445">
                  <c:v>-2.9024999999999998E-12</c:v>
                </c:pt>
                <c:pt idx="446">
                  <c:v>-1.9672500000000001E-12</c:v>
                </c:pt>
                <c:pt idx="447">
                  <c:v>-1.3544999999999999E-12</c:v>
                </c:pt>
                <c:pt idx="448">
                  <c:v>-2.3005000000000001E-12</c:v>
                </c:pt>
                <c:pt idx="449">
                  <c:v>-1.7630000000000001E-12</c:v>
                </c:pt>
                <c:pt idx="450">
                  <c:v>-2.5047499999999998E-12</c:v>
                </c:pt>
                <c:pt idx="451">
                  <c:v>-2.2360000000000002E-12</c:v>
                </c:pt>
                <c:pt idx="452">
                  <c:v>-2.7734999999999998E-12</c:v>
                </c:pt>
                <c:pt idx="453">
                  <c:v>-3.3109999999999999E-12</c:v>
                </c:pt>
                <c:pt idx="454">
                  <c:v>-9.5674999999999994E-13</c:v>
                </c:pt>
                <c:pt idx="455">
                  <c:v>-1.42975E-12</c:v>
                </c:pt>
                <c:pt idx="456">
                  <c:v>-2.3005000000000001E-12</c:v>
                </c:pt>
                <c:pt idx="457">
                  <c:v>-2.5047499999999998E-12</c:v>
                </c:pt>
                <c:pt idx="458">
                  <c:v>-2.3005000000000001E-12</c:v>
                </c:pt>
                <c:pt idx="459">
                  <c:v>-4.1172500000000001E-12</c:v>
                </c:pt>
                <c:pt idx="460">
                  <c:v>-2.6337500000000002E-12</c:v>
                </c:pt>
                <c:pt idx="461">
                  <c:v>-2.4295000000000001E-12</c:v>
                </c:pt>
                <c:pt idx="462">
                  <c:v>-4.8375000000000003E-13</c:v>
                </c:pt>
                <c:pt idx="463">
                  <c:v>-3.8485E-12</c:v>
                </c:pt>
                <c:pt idx="464">
                  <c:v>-1.55875E-12</c:v>
                </c:pt>
                <c:pt idx="465">
                  <c:v>-1.0212499999999999E-12</c:v>
                </c:pt>
                <c:pt idx="466">
                  <c:v>-2.0962500000000001E-12</c:v>
                </c:pt>
                <c:pt idx="467">
                  <c:v>-2.3005000000000001E-12</c:v>
                </c:pt>
                <c:pt idx="468">
                  <c:v>-4.31075E-12</c:v>
                </c:pt>
                <c:pt idx="469">
                  <c:v>-3.1712499999999998E-12</c:v>
                </c:pt>
                <c:pt idx="470">
                  <c:v>-2.6982500000000001E-12</c:v>
                </c:pt>
                <c:pt idx="471">
                  <c:v>-1.2255E-12</c:v>
                </c:pt>
                <c:pt idx="472">
                  <c:v>-2.0317500000000001E-12</c:v>
                </c:pt>
                <c:pt idx="473">
                  <c:v>-1.6985000000000001E-12</c:v>
                </c:pt>
                <c:pt idx="474">
                  <c:v>-3.7732499999999999E-12</c:v>
                </c:pt>
                <c:pt idx="475">
                  <c:v>-2.9024999999999998E-12</c:v>
                </c:pt>
                <c:pt idx="476">
                  <c:v>-2.8379999999999998E-12</c:v>
                </c:pt>
                <c:pt idx="477">
                  <c:v>-3.0422499999999999E-12</c:v>
                </c:pt>
                <c:pt idx="478">
                  <c:v>-2.7734999999999998E-12</c:v>
                </c:pt>
                <c:pt idx="479">
                  <c:v>-1.7630000000000001E-12</c:v>
                </c:pt>
                <c:pt idx="480">
                  <c:v>-3.7732499999999999E-12</c:v>
                </c:pt>
                <c:pt idx="481">
                  <c:v>-3.57975E-12</c:v>
                </c:pt>
                <c:pt idx="482">
                  <c:v>-1.6985000000000001E-12</c:v>
                </c:pt>
                <c:pt idx="483">
                  <c:v>-2.9670000000000002E-12</c:v>
                </c:pt>
                <c:pt idx="484">
                  <c:v>-3.4399999999999999E-12</c:v>
                </c:pt>
                <c:pt idx="485">
                  <c:v>-1.0212499999999999E-12</c:v>
                </c:pt>
                <c:pt idx="486">
                  <c:v>-3.0422499999999999E-12</c:v>
                </c:pt>
                <c:pt idx="487">
                  <c:v>-1.49425E-12</c:v>
                </c:pt>
                <c:pt idx="488">
                  <c:v>-2.5692500000000002E-12</c:v>
                </c:pt>
                <c:pt idx="489">
                  <c:v>-1.29E-12</c:v>
                </c:pt>
                <c:pt idx="490">
                  <c:v>-2.9670000000000002E-12</c:v>
                </c:pt>
                <c:pt idx="491">
                  <c:v>-1.62325E-12</c:v>
                </c:pt>
                <c:pt idx="492">
                  <c:v>-3.9775E-12</c:v>
                </c:pt>
                <c:pt idx="493">
                  <c:v>-2.5047499999999998E-12</c:v>
                </c:pt>
                <c:pt idx="494">
                  <c:v>-2.3005000000000001E-12</c:v>
                </c:pt>
                <c:pt idx="495">
                  <c:v>-3.0422499999999999E-12</c:v>
                </c:pt>
                <c:pt idx="496">
                  <c:v>-2.2360000000000002E-12</c:v>
                </c:pt>
                <c:pt idx="497">
                  <c:v>-3.7732499999999999E-12</c:v>
                </c:pt>
                <c:pt idx="498">
                  <c:v>-3.3754999999999999E-12</c:v>
                </c:pt>
                <c:pt idx="499">
                  <c:v>-2.6337500000000002E-12</c:v>
                </c:pt>
                <c:pt idx="500">
                  <c:v>-3.6442499999999999E-12</c:v>
                </c:pt>
                <c:pt idx="501">
                  <c:v>-2.1607500000000001E-12</c:v>
                </c:pt>
                <c:pt idx="502">
                  <c:v>-2.6337500000000002E-12</c:v>
                </c:pt>
                <c:pt idx="503">
                  <c:v>-1.6985000000000001E-12</c:v>
                </c:pt>
                <c:pt idx="504">
                  <c:v>-3.1067499999999999E-12</c:v>
                </c:pt>
                <c:pt idx="505">
                  <c:v>-2.0962500000000001E-12</c:v>
                </c:pt>
                <c:pt idx="506">
                  <c:v>-1.55875E-12</c:v>
                </c:pt>
                <c:pt idx="507">
                  <c:v>-1.62325E-12</c:v>
                </c:pt>
                <c:pt idx="508">
                  <c:v>-4.515E-12</c:v>
                </c:pt>
                <c:pt idx="509">
                  <c:v>-1.55875E-12</c:v>
                </c:pt>
                <c:pt idx="510">
                  <c:v>-3.4399999999999999E-12</c:v>
                </c:pt>
                <c:pt idx="511">
                  <c:v>-2.2360000000000002E-12</c:v>
                </c:pt>
                <c:pt idx="512">
                  <c:v>-2.0317500000000001E-12</c:v>
                </c:pt>
                <c:pt idx="513">
                  <c:v>-1.0857500000000001E-12</c:v>
                </c:pt>
                <c:pt idx="514">
                  <c:v>-1.6985000000000001E-12</c:v>
                </c:pt>
                <c:pt idx="515">
                  <c:v>-2.9670000000000002E-12</c:v>
                </c:pt>
                <c:pt idx="516">
                  <c:v>-1.8275E-12</c:v>
                </c:pt>
                <c:pt idx="517">
                  <c:v>-3.0422499999999999E-12</c:v>
                </c:pt>
                <c:pt idx="518">
                  <c:v>-3.0422499999999999E-12</c:v>
                </c:pt>
                <c:pt idx="519">
                  <c:v>-1.7630000000000001E-12</c:v>
                </c:pt>
                <c:pt idx="520">
                  <c:v>-1.3544999999999999E-12</c:v>
                </c:pt>
                <c:pt idx="521">
                  <c:v>-3.7732499999999999E-12</c:v>
                </c:pt>
                <c:pt idx="522">
                  <c:v>-2.1607500000000001E-12</c:v>
                </c:pt>
                <c:pt idx="523">
                  <c:v>-3.1712499999999998E-12</c:v>
                </c:pt>
                <c:pt idx="524">
                  <c:v>-2.7734999999999998E-12</c:v>
                </c:pt>
                <c:pt idx="525">
                  <c:v>-1.2255E-12</c:v>
                </c:pt>
                <c:pt idx="526">
                  <c:v>-3.1712499999999998E-12</c:v>
                </c:pt>
                <c:pt idx="527">
                  <c:v>-2.3005000000000001E-12</c:v>
                </c:pt>
                <c:pt idx="528">
                  <c:v>-4.1172500000000001E-12</c:v>
                </c:pt>
                <c:pt idx="529">
                  <c:v>-3.3754999999999999E-12</c:v>
                </c:pt>
                <c:pt idx="530">
                  <c:v>-2.5047499999999998E-12</c:v>
                </c:pt>
                <c:pt idx="531">
                  <c:v>-3.7732499999999999E-12</c:v>
                </c:pt>
                <c:pt idx="532">
                  <c:v>-2.9670000000000002E-12</c:v>
                </c:pt>
                <c:pt idx="533">
                  <c:v>-2.5047499999999998E-12</c:v>
                </c:pt>
                <c:pt idx="534">
                  <c:v>-3.3754999999999999E-12</c:v>
                </c:pt>
                <c:pt idx="535">
                  <c:v>-1.55875E-12</c:v>
                </c:pt>
                <c:pt idx="536">
                  <c:v>-3.3109999999999999E-12</c:v>
                </c:pt>
                <c:pt idx="537">
                  <c:v>-2.6337500000000002E-12</c:v>
                </c:pt>
                <c:pt idx="538">
                  <c:v>-3.2357499999999998E-12</c:v>
                </c:pt>
                <c:pt idx="539">
                  <c:v>-1.0857500000000001E-12</c:v>
                </c:pt>
                <c:pt idx="540">
                  <c:v>-1.62325E-12</c:v>
                </c:pt>
                <c:pt idx="541">
                  <c:v>-1.55875E-12</c:v>
                </c:pt>
                <c:pt idx="542">
                  <c:v>-4.1172500000000001E-12</c:v>
                </c:pt>
                <c:pt idx="543">
                  <c:v>-1.6985000000000001E-12</c:v>
                </c:pt>
                <c:pt idx="544">
                  <c:v>-2.9670000000000002E-12</c:v>
                </c:pt>
                <c:pt idx="545">
                  <c:v>-1.6985000000000001E-12</c:v>
                </c:pt>
                <c:pt idx="546">
                  <c:v>-3.913E-12</c:v>
                </c:pt>
                <c:pt idx="547">
                  <c:v>-4.0419999999999999E-12</c:v>
                </c:pt>
                <c:pt idx="548">
                  <c:v>-1.9672500000000001E-12</c:v>
                </c:pt>
                <c:pt idx="549">
                  <c:v>-2.3005000000000001E-12</c:v>
                </c:pt>
                <c:pt idx="550">
                  <c:v>-3.57975E-12</c:v>
                </c:pt>
                <c:pt idx="551">
                  <c:v>-2.6337500000000002E-12</c:v>
                </c:pt>
                <c:pt idx="552">
                  <c:v>-2.6982500000000001E-12</c:v>
                </c:pt>
                <c:pt idx="553">
                  <c:v>-1.8275E-12</c:v>
                </c:pt>
                <c:pt idx="554">
                  <c:v>-2.5047499999999998E-12</c:v>
                </c:pt>
                <c:pt idx="555">
                  <c:v>-3.6442499999999999E-12</c:v>
                </c:pt>
                <c:pt idx="556">
                  <c:v>-1.9672500000000001E-12</c:v>
                </c:pt>
                <c:pt idx="557">
                  <c:v>-2.5692500000000002E-12</c:v>
                </c:pt>
                <c:pt idx="558">
                  <c:v>-6.88E-13</c:v>
                </c:pt>
                <c:pt idx="559">
                  <c:v>-2.7950000000000002E-13</c:v>
                </c:pt>
                <c:pt idx="560">
                  <c:v>8.5999999999999997E-13</c:v>
                </c:pt>
                <c:pt idx="561">
                  <c:v>3.7517499999999996E-12</c:v>
                </c:pt>
                <c:pt idx="562">
                  <c:v>5.8264999999999999E-12</c:v>
                </c:pt>
                <c:pt idx="563">
                  <c:v>1.04705E-11</c:v>
                </c:pt>
                <c:pt idx="564">
                  <c:v>2.2424499999999998E-11</c:v>
                </c:pt>
                <c:pt idx="565">
                  <c:v>4.0495199999999997E-11</c:v>
                </c:pt>
                <c:pt idx="566">
                  <c:v>6.6166200000000006E-11</c:v>
                </c:pt>
                <c:pt idx="567">
                  <c:v>1.01576E-10</c:v>
                </c:pt>
                <c:pt idx="568">
                  <c:v>1.4692E-10</c:v>
                </c:pt>
                <c:pt idx="569">
                  <c:v>2.0101399999999999E-10</c:v>
                </c:pt>
                <c:pt idx="570">
                  <c:v>2.6053699999999999E-10</c:v>
                </c:pt>
                <c:pt idx="571">
                  <c:v>3.1395300000000001E-10</c:v>
                </c:pt>
                <c:pt idx="572">
                  <c:v>3.7200299999999998E-10</c:v>
                </c:pt>
                <c:pt idx="573">
                  <c:v>4.1587400000000002E-10</c:v>
                </c:pt>
                <c:pt idx="574">
                  <c:v>4.6323899999999999E-10</c:v>
                </c:pt>
                <c:pt idx="575">
                  <c:v>4.8750200000000004E-10</c:v>
                </c:pt>
                <c:pt idx="576">
                  <c:v>5.1961200000000005E-10</c:v>
                </c:pt>
                <c:pt idx="577">
                  <c:v>5.3580099999999996E-10</c:v>
                </c:pt>
                <c:pt idx="578">
                  <c:v>5.5326999999999999E-10</c:v>
                </c:pt>
                <c:pt idx="579">
                  <c:v>5.6893300000000005E-10</c:v>
                </c:pt>
                <c:pt idx="580">
                  <c:v>5.8344500000000005E-10</c:v>
                </c:pt>
                <c:pt idx="581">
                  <c:v>5.9143300000000002E-10</c:v>
                </c:pt>
                <c:pt idx="582">
                  <c:v>5.9285199999999999E-10</c:v>
                </c:pt>
                <c:pt idx="583">
                  <c:v>5.9465799999999997E-10</c:v>
                </c:pt>
                <c:pt idx="584">
                  <c:v>5.9258299999999996E-10</c:v>
                </c:pt>
                <c:pt idx="585">
                  <c:v>5.9607700000000005E-10</c:v>
                </c:pt>
                <c:pt idx="586">
                  <c:v>5.9056199999999999E-10</c:v>
                </c:pt>
                <c:pt idx="587">
                  <c:v>5.75039E-10</c:v>
                </c:pt>
                <c:pt idx="588">
                  <c:v>5.7181400000000005E-10</c:v>
                </c:pt>
                <c:pt idx="589">
                  <c:v>5.4803499999999996E-10</c:v>
                </c:pt>
                <c:pt idx="590">
                  <c:v>5.47293E-10</c:v>
                </c:pt>
                <c:pt idx="591">
                  <c:v>5.2888900000000001E-10</c:v>
                </c:pt>
                <c:pt idx="592">
                  <c:v>5.1886999999999999E-10</c:v>
                </c:pt>
                <c:pt idx="593">
                  <c:v>4.9421999999999997E-10</c:v>
                </c:pt>
                <c:pt idx="594">
                  <c:v>4.6942000000000002E-10</c:v>
                </c:pt>
                <c:pt idx="595">
                  <c:v>4.2689299999999999E-10</c:v>
                </c:pt>
                <c:pt idx="596">
                  <c:v>3.9228899999999999E-10</c:v>
                </c:pt>
                <c:pt idx="597">
                  <c:v>3.5507200000000001E-10</c:v>
                </c:pt>
                <c:pt idx="598">
                  <c:v>3.0642799999999998E-10</c:v>
                </c:pt>
                <c:pt idx="599">
                  <c:v>2.24126E-10</c:v>
                </c:pt>
                <c:pt idx="600">
                  <c:v>8.8805799999999994E-11</c:v>
                </c:pt>
                <c:pt idx="601">
                  <c:v>1.46952E-11</c:v>
                </c:pt>
                <c:pt idx="602">
                  <c:v>-2.8379999999999998E-12</c:v>
                </c:pt>
                <c:pt idx="603">
                  <c:v>-1.7630000000000001E-12</c:v>
                </c:pt>
                <c:pt idx="604">
                  <c:v>-3.7732499999999999E-12</c:v>
                </c:pt>
                <c:pt idx="605">
                  <c:v>-3.2357499999999998E-12</c:v>
                </c:pt>
                <c:pt idx="606">
                  <c:v>-4.0419999999999999E-12</c:v>
                </c:pt>
                <c:pt idx="607">
                  <c:v>-1.8275E-12</c:v>
                </c:pt>
                <c:pt idx="608">
                  <c:v>-2.3005000000000001E-12</c:v>
                </c:pt>
                <c:pt idx="609">
                  <c:v>-3.1067499999999999E-12</c:v>
                </c:pt>
                <c:pt idx="610">
                  <c:v>-2.3005000000000001E-12</c:v>
                </c:pt>
                <c:pt idx="611">
                  <c:v>-2.5692500000000002E-12</c:v>
                </c:pt>
                <c:pt idx="612">
                  <c:v>-1.3544999999999999E-12</c:v>
                </c:pt>
                <c:pt idx="613">
                  <c:v>-1.8275E-12</c:v>
                </c:pt>
                <c:pt idx="614">
                  <c:v>-8.1699999999999995E-13</c:v>
                </c:pt>
                <c:pt idx="615">
                  <c:v>1.7307500000000001E-12</c:v>
                </c:pt>
                <c:pt idx="616">
                  <c:v>4.8912499999999998E-12</c:v>
                </c:pt>
                <c:pt idx="617">
                  <c:v>1.05995E-11</c:v>
                </c:pt>
                <c:pt idx="618">
                  <c:v>1.41577E-11</c:v>
                </c:pt>
                <c:pt idx="619">
                  <c:v>2.01455E-11</c:v>
                </c:pt>
                <c:pt idx="620">
                  <c:v>2.9745200000000002E-11</c:v>
                </c:pt>
                <c:pt idx="621">
                  <c:v>3.5120200000000003E-11</c:v>
                </c:pt>
                <c:pt idx="622">
                  <c:v>4.2784999999999998E-11</c:v>
                </c:pt>
                <c:pt idx="623">
                  <c:v>4.7557999999999997E-11</c:v>
                </c:pt>
                <c:pt idx="624">
                  <c:v>5.3534999999999999E-11</c:v>
                </c:pt>
                <c:pt idx="625">
                  <c:v>5.9243200000000006E-11</c:v>
                </c:pt>
                <c:pt idx="626">
                  <c:v>6.1930700000000003E-11</c:v>
                </c:pt>
                <c:pt idx="627">
                  <c:v>6.5359999999999995E-11</c:v>
                </c:pt>
                <c:pt idx="628">
                  <c:v>6.7639000000000003E-11</c:v>
                </c:pt>
                <c:pt idx="629">
                  <c:v>6.9251500000000006E-11</c:v>
                </c:pt>
                <c:pt idx="630">
                  <c:v>6.6908E-11</c:v>
                </c:pt>
                <c:pt idx="631">
                  <c:v>6.8047500000000005E-11</c:v>
                </c:pt>
                <c:pt idx="632">
                  <c:v>6.7509999999999995E-11</c:v>
                </c:pt>
                <c:pt idx="633">
                  <c:v>6.8649499999999999E-11</c:v>
                </c:pt>
                <c:pt idx="634">
                  <c:v>7.0735000000000002E-11</c:v>
                </c:pt>
                <c:pt idx="635">
                  <c:v>6.7370199999999995E-11</c:v>
                </c:pt>
                <c:pt idx="636">
                  <c:v>6.6832699999999998E-11</c:v>
                </c:pt>
                <c:pt idx="637">
                  <c:v>6.4413999999999996E-11</c:v>
                </c:pt>
                <c:pt idx="638">
                  <c:v>6.4489200000000005E-11</c:v>
                </c:pt>
                <c:pt idx="639">
                  <c:v>6.4285000000000001E-11</c:v>
                </c:pt>
                <c:pt idx="640">
                  <c:v>6.3607700000000004E-11</c:v>
                </c:pt>
                <c:pt idx="641">
                  <c:v>6.1726499999999999E-11</c:v>
                </c:pt>
                <c:pt idx="642">
                  <c:v>5.6082700000000003E-11</c:v>
                </c:pt>
                <c:pt idx="643">
                  <c:v>5.7501700000000001E-11</c:v>
                </c:pt>
                <c:pt idx="644">
                  <c:v>5.3062E-11</c:v>
                </c:pt>
                <c:pt idx="645">
                  <c:v>5.1922500000000002E-11</c:v>
                </c:pt>
                <c:pt idx="646">
                  <c:v>4.6482999999999997E-11</c:v>
                </c:pt>
                <c:pt idx="647">
                  <c:v>4.1774500000000001E-11</c:v>
                </c:pt>
                <c:pt idx="648">
                  <c:v>3.5593200000000002E-11</c:v>
                </c:pt>
                <c:pt idx="649">
                  <c:v>2.74662E-11</c:v>
                </c:pt>
                <c:pt idx="650">
                  <c:v>1.2545199999999999E-11</c:v>
                </c:pt>
                <c:pt idx="651">
                  <c:v>-1.0857500000000001E-12</c:v>
                </c:pt>
                <c:pt idx="652">
                  <c:v>-5.1170000000000001E-12</c:v>
                </c:pt>
                <c:pt idx="653">
                  <c:v>-6.4607500000000003E-12</c:v>
                </c:pt>
                <c:pt idx="654">
                  <c:v>-5.7942500000000003E-12</c:v>
                </c:pt>
                <c:pt idx="655">
                  <c:v>-7.6110000000000006E-12</c:v>
                </c:pt>
                <c:pt idx="656">
                  <c:v>-6.8692499999999996E-12</c:v>
                </c:pt>
                <c:pt idx="657">
                  <c:v>-6.6005000000000004E-12</c:v>
                </c:pt>
                <c:pt idx="658">
                  <c:v>-6.1275000000000003E-12</c:v>
                </c:pt>
                <c:pt idx="659">
                  <c:v>-6.7295000000000004E-12</c:v>
                </c:pt>
                <c:pt idx="660">
                  <c:v>-6.1920000000000003E-12</c:v>
                </c:pt>
                <c:pt idx="661">
                  <c:v>-5.1922500000000002E-12</c:v>
                </c:pt>
                <c:pt idx="662">
                  <c:v>-4.6547500000000001E-12</c:v>
                </c:pt>
                <c:pt idx="663">
                  <c:v>-3.5044999999999999E-12</c:v>
                </c:pt>
                <c:pt idx="664">
                  <c:v>1.06425E-12</c:v>
                </c:pt>
                <c:pt idx="665">
                  <c:v>6.2995E-12</c:v>
                </c:pt>
                <c:pt idx="666">
                  <c:v>1.5576700000000001E-11</c:v>
                </c:pt>
                <c:pt idx="667">
                  <c:v>2.79392E-11</c:v>
                </c:pt>
                <c:pt idx="668">
                  <c:v>4.3451500000000002E-11</c:v>
                </c:pt>
                <c:pt idx="669">
                  <c:v>6.4682699999999998E-11</c:v>
                </c:pt>
                <c:pt idx="670">
                  <c:v>8.7935000000000004E-11</c:v>
                </c:pt>
                <c:pt idx="671">
                  <c:v>1.13864E-10</c:v>
                </c:pt>
                <c:pt idx="672">
                  <c:v>1.34762E-10</c:v>
                </c:pt>
                <c:pt idx="673">
                  <c:v>1.5679900000000001E-10</c:v>
                </c:pt>
                <c:pt idx="674">
                  <c:v>1.7675099999999999E-10</c:v>
                </c:pt>
                <c:pt idx="675">
                  <c:v>1.93822E-10</c:v>
                </c:pt>
                <c:pt idx="676">
                  <c:v>2.03895E-10</c:v>
                </c:pt>
                <c:pt idx="677">
                  <c:v>2.1203299999999999E-10</c:v>
                </c:pt>
                <c:pt idx="678">
                  <c:v>2.1928899999999999E-10</c:v>
                </c:pt>
                <c:pt idx="679">
                  <c:v>2.2808199999999999E-10</c:v>
                </c:pt>
                <c:pt idx="680">
                  <c:v>2.3184499999999999E-10</c:v>
                </c:pt>
                <c:pt idx="681">
                  <c:v>2.3380100000000002E-10</c:v>
                </c:pt>
                <c:pt idx="682">
                  <c:v>2.3816599999999998E-10</c:v>
                </c:pt>
                <c:pt idx="683">
                  <c:v>2.3944499999999999E-10</c:v>
                </c:pt>
                <c:pt idx="684">
                  <c:v>2.3729500000000001E-10</c:v>
                </c:pt>
                <c:pt idx="685">
                  <c:v>2.3353299999999999E-10</c:v>
                </c:pt>
                <c:pt idx="686">
                  <c:v>2.2748E-10</c:v>
                </c:pt>
                <c:pt idx="687">
                  <c:v>2.3144700000000001E-10</c:v>
                </c:pt>
                <c:pt idx="688">
                  <c:v>2.27007E-10</c:v>
                </c:pt>
                <c:pt idx="689">
                  <c:v>2.22105E-10</c:v>
                </c:pt>
                <c:pt idx="690">
                  <c:v>2.22105E-10</c:v>
                </c:pt>
                <c:pt idx="691">
                  <c:v>2.1323700000000001E-10</c:v>
                </c:pt>
                <c:pt idx="692">
                  <c:v>2.0786200000000001E-10</c:v>
                </c:pt>
                <c:pt idx="693">
                  <c:v>2.0712E-10</c:v>
                </c:pt>
                <c:pt idx="694">
                  <c:v>1.92951E-10</c:v>
                </c:pt>
                <c:pt idx="695">
                  <c:v>1.7970699999999999E-10</c:v>
                </c:pt>
                <c:pt idx="696">
                  <c:v>1.6452800000000001E-10</c:v>
                </c:pt>
                <c:pt idx="697">
                  <c:v>1.46791E-10</c:v>
                </c:pt>
                <c:pt idx="698">
                  <c:v>1.38191E-10</c:v>
                </c:pt>
                <c:pt idx="699">
                  <c:v>1.1205799999999999E-10</c:v>
                </c:pt>
                <c:pt idx="700">
                  <c:v>7.0595200000000002E-11</c:v>
                </c:pt>
                <c:pt idx="701">
                  <c:v>2.1951499999999999E-11</c:v>
                </c:pt>
                <c:pt idx="702">
                  <c:v>-1.29E-12</c:v>
                </c:pt>
                <c:pt idx="703">
                  <c:v>-5.6545000000000002E-12</c:v>
                </c:pt>
                <c:pt idx="704">
                  <c:v>-7.3422500000000005E-12</c:v>
                </c:pt>
                <c:pt idx="705">
                  <c:v>-7.4067499999999997E-12</c:v>
                </c:pt>
                <c:pt idx="706">
                  <c:v>-6.1920000000000003E-12</c:v>
                </c:pt>
                <c:pt idx="707">
                  <c:v>-8.0732499999999998E-12</c:v>
                </c:pt>
                <c:pt idx="708">
                  <c:v>-5.5900000000000002E-12</c:v>
                </c:pt>
                <c:pt idx="709">
                  <c:v>-4.8482500000000001E-12</c:v>
                </c:pt>
                <c:pt idx="710">
                  <c:v>-3.3109999999999999E-12</c:v>
                </c:pt>
                <c:pt idx="711">
                  <c:v>-3.9775E-12</c:v>
                </c:pt>
                <c:pt idx="712">
                  <c:v>-2.3650000000000001E-12</c:v>
                </c:pt>
                <c:pt idx="713">
                  <c:v>-7.5249999999999997E-13</c:v>
                </c:pt>
                <c:pt idx="714">
                  <c:v>6.7080000000000001E-12</c:v>
                </c:pt>
                <c:pt idx="715">
                  <c:v>1.7114000000000002E-11</c:v>
                </c:pt>
                <c:pt idx="716">
                  <c:v>3.3916200000000001E-11</c:v>
                </c:pt>
                <c:pt idx="717">
                  <c:v>5.8307999999999999E-11</c:v>
                </c:pt>
                <c:pt idx="718">
                  <c:v>9.0558000000000004E-11</c:v>
                </c:pt>
                <c:pt idx="719">
                  <c:v>1.3670700000000001E-10</c:v>
                </c:pt>
                <c:pt idx="720">
                  <c:v>1.87039E-10</c:v>
                </c:pt>
                <c:pt idx="721">
                  <c:v>2.4548700000000002E-10</c:v>
                </c:pt>
                <c:pt idx="722">
                  <c:v>3.0165499999999998E-10</c:v>
                </c:pt>
                <c:pt idx="723">
                  <c:v>3.49966E-10</c:v>
                </c:pt>
                <c:pt idx="724">
                  <c:v>4.0035099999999998E-10</c:v>
                </c:pt>
                <c:pt idx="725">
                  <c:v>4.3865400000000001E-10</c:v>
                </c:pt>
                <c:pt idx="726">
                  <c:v>4.7117199999999995E-10</c:v>
                </c:pt>
                <c:pt idx="727">
                  <c:v>4.9428500000000002E-10</c:v>
                </c:pt>
                <c:pt idx="728">
                  <c:v>5.1215100000000004E-10</c:v>
                </c:pt>
                <c:pt idx="729">
                  <c:v>5.32781E-10</c:v>
                </c:pt>
                <c:pt idx="730">
                  <c:v>5.4265999999999996E-10</c:v>
                </c:pt>
                <c:pt idx="731">
                  <c:v>5.5442000000000004E-10</c:v>
                </c:pt>
                <c:pt idx="732">
                  <c:v>5.5428099999999998E-10</c:v>
                </c:pt>
                <c:pt idx="733">
                  <c:v>5.5200199999999997E-10</c:v>
                </c:pt>
                <c:pt idx="734">
                  <c:v>5.4904500000000004E-10</c:v>
                </c:pt>
                <c:pt idx="735">
                  <c:v>5.5119499999999998E-10</c:v>
                </c:pt>
                <c:pt idx="736">
                  <c:v>5.4803499999999996E-10</c:v>
                </c:pt>
                <c:pt idx="737">
                  <c:v>5.4809899999999999E-10</c:v>
                </c:pt>
                <c:pt idx="738">
                  <c:v>5.4178900000000004E-10</c:v>
                </c:pt>
                <c:pt idx="739">
                  <c:v>5.2545999999999996E-10</c:v>
                </c:pt>
                <c:pt idx="740">
                  <c:v>5.1994500000000001E-10</c:v>
                </c:pt>
                <c:pt idx="741">
                  <c:v>5.1202199999999997E-10</c:v>
                </c:pt>
                <c:pt idx="742">
                  <c:v>4.9912200000000005E-10</c:v>
                </c:pt>
                <c:pt idx="743">
                  <c:v>4.8750200000000004E-10</c:v>
                </c:pt>
                <c:pt idx="744">
                  <c:v>4.7433299999999998E-10</c:v>
                </c:pt>
                <c:pt idx="745">
                  <c:v>4.4187900000000002E-10</c:v>
                </c:pt>
                <c:pt idx="746">
                  <c:v>4.0613500000000001E-10</c:v>
                </c:pt>
                <c:pt idx="747">
                  <c:v>3.7670100000000001E-10</c:v>
                </c:pt>
                <c:pt idx="748">
                  <c:v>3.47483E-10</c:v>
                </c:pt>
                <c:pt idx="749">
                  <c:v>3.0878300000000002E-10</c:v>
                </c:pt>
                <c:pt idx="750">
                  <c:v>2.42133E-10</c:v>
                </c:pt>
                <c:pt idx="751">
                  <c:v>1.2367799999999999E-10</c:v>
                </c:pt>
                <c:pt idx="752">
                  <c:v>3.4453699999999998E-11</c:v>
                </c:pt>
                <c:pt idx="753">
                  <c:v>5.0954999999999998E-12</c:v>
                </c:pt>
                <c:pt idx="754">
                  <c:v>6.7080000000000001E-12</c:v>
                </c:pt>
                <c:pt idx="755">
                  <c:v>9.1912500000000004E-12</c:v>
                </c:pt>
                <c:pt idx="756">
                  <c:v>1.2276499999999999E-11</c:v>
                </c:pt>
                <c:pt idx="757">
                  <c:v>1.73827E-11</c:v>
                </c:pt>
                <c:pt idx="758">
                  <c:v>2.1413999999999999E-11</c:v>
                </c:pt>
                <c:pt idx="759">
                  <c:v>3.2776699999999997E-11</c:v>
                </c:pt>
                <c:pt idx="760">
                  <c:v>4.41287E-11</c:v>
                </c:pt>
                <c:pt idx="761">
                  <c:v>6.50912E-11</c:v>
                </c:pt>
                <c:pt idx="762">
                  <c:v>1.0345800000000001E-10</c:v>
                </c:pt>
                <c:pt idx="763">
                  <c:v>1.6922600000000001E-10</c:v>
                </c:pt>
                <c:pt idx="764">
                  <c:v>2.92045E-10</c:v>
                </c:pt>
                <c:pt idx="765">
                  <c:v>4.5651999999999999E-10</c:v>
                </c:pt>
                <c:pt idx="766">
                  <c:v>7.2204499999999996E-10</c:v>
                </c:pt>
                <c:pt idx="767">
                  <c:v>1.0774E-9</c:v>
                </c:pt>
                <c:pt idx="768">
                  <c:v>1.5015599999999999E-9</c:v>
                </c:pt>
                <c:pt idx="769">
                  <c:v>1.9888E-9</c:v>
                </c:pt>
                <c:pt idx="770">
                  <c:v>2.5037900000000001E-9</c:v>
                </c:pt>
                <c:pt idx="771">
                  <c:v>3.0365200000000002E-9</c:v>
                </c:pt>
                <c:pt idx="772">
                  <c:v>3.52665E-9</c:v>
                </c:pt>
                <c:pt idx="773">
                  <c:v>3.9224599999999997E-9</c:v>
                </c:pt>
                <c:pt idx="774">
                  <c:v>4.27721E-9</c:v>
                </c:pt>
                <c:pt idx="775">
                  <c:v>4.5978899999999997E-9</c:v>
                </c:pt>
                <c:pt idx="776">
                  <c:v>4.8462199999999998E-9</c:v>
                </c:pt>
                <c:pt idx="777">
                  <c:v>5.0555100000000001E-9</c:v>
                </c:pt>
                <c:pt idx="778">
                  <c:v>5.1801399999999999E-9</c:v>
                </c:pt>
                <c:pt idx="779">
                  <c:v>5.3327899999999997E-9</c:v>
                </c:pt>
                <c:pt idx="780">
                  <c:v>5.3820400000000002E-9</c:v>
                </c:pt>
                <c:pt idx="781">
                  <c:v>5.4101200000000003E-9</c:v>
                </c:pt>
                <c:pt idx="782">
                  <c:v>5.4348399999999998E-9</c:v>
                </c:pt>
                <c:pt idx="783">
                  <c:v>5.4227499999999997E-9</c:v>
                </c:pt>
                <c:pt idx="784">
                  <c:v>5.4196599999999999E-9</c:v>
                </c:pt>
                <c:pt idx="785">
                  <c:v>5.4073699999999997E-9</c:v>
                </c:pt>
                <c:pt idx="786">
                  <c:v>5.3482399999999997E-9</c:v>
                </c:pt>
                <c:pt idx="787">
                  <c:v>5.3000700000000003E-9</c:v>
                </c:pt>
                <c:pt idx="788">
                  <c:v>5.21984E-9</c:v>
                </c:pt>
                <c:pt idx="789">
                  <c:v>5.1462800000000001E-9</c:v>
                </c:pt>
                <c:pt idx="790">
                  <c:v>5.0489200000000004E-9</c:v>
                </c:pt>
                <c:pt idx="791">
                  <c:v>4.9166899999999999E-9</c:v>
                </c:pt>
                <c:pt idx="792">
                  <c:v>4.8057699999999996E-9</c:v>
                </c:pt>
                <c:pt idx="793">
                  <c:v>4.5913799999999999E-9</c:v>
                </c:pt>
                <c:pt idx="794">
                  <c:v>4.3101199999999996E-9</c:v>
                </c:pt>
                <c:pt idx="795">
                  <c:v>4.0004000000000004E-9</c:v>
                </c:pt>
                <c:pt idx="796">
                  <c:v>3.6812499999999999E-9</c:v>
                </c:pt>
                <c:pt idx="797">
                  <c:v>3.3587499999999998E-9</c:v>
                </c:pt>
                <c:pt idx="798">
                  <c:v>2.8981899999999999E-9</c:v>
                </c:pt>
                <c:pt idx="799">
                  <c:v>1.9961199999999999E-9</c:v>
                </c:pt>
                <c:pt idx="800">
                  <c:v>9.67618E-10</c:v>
                </c:pt>
                <c:pt idx="801">
                  <c:v>3.1085700000000003E-10</c:v>
                </c:pt>
                <c:pt idx="802">
                  <c:v>1.1137999999999999E-10</c:v>
                </c:pt>
                <c:pt idx="803">
                  <c:v>6.81765E-11</c:v>
                </c:pt>
                <c:pt idx="804">
                  <c:v>7.6851699999999997E-11</c:v>
                </c:pt>
                <c:pt idx="805">
                  <c:v>9.5395500000000002E-11</c:v>
                </c:pt>
                <c:pt idx="806">
                  <c:v>1.25355E-10</c:v>
                </c:pt>
                <c:pt idx="807">
                  <c:v>1.65335E-10</c:v>
                </c:pt>
                <c:pt idx="808">
                  <c:v>2.18751E-10</c:v>
                </c:pt>
                <c:pt idx="809">
                  <c:v>2.9983900000000001E-10</c:v>
                </c:pt>
                <c:pt idx="810">
                  <c:v>3.98341E-10</c:v>
                </c:pt>
                <c:pt idx="811">
                  <c:v>5.6583699999999996E-10</c:v>
                </c:pt>
                <c:pt idx="812">
                  <c:v>9.1682499999999999E-10</c:v>
                </c:pt>
                <c:pt idx="813">
                  <c:v>1.6047599999999999E-9</c:v>
                </c:pt>
                <c:pt idx="814">
                  <c:v>2.80016E-9</c:v>
                </c:pt>
                <c:pt idx="815">
                  <c:v>4.5803600000000001E-9</c:v>
                </c:pt>
                <c:pt idx="816">
                  <c:v>7.1524299999999999E-9</c:v>
                </c:pt>
                <c:pt idx="817">
                  <c:v>1.1266999999999999E-8</c:v>
                </c:pt>
                <c:pt idx="818">
                  <c:v>1.59164E-8</c:v>
                </c:pt>
                <c:pt idx="819">
                  <c:v>2.16677E-8</c:v>
                </c:pt>
                <c:pt idx="820">
                  <c:v>2.7607E-8</c:v>
                </c:pt>
                <c:pt idx="821">
                  <c:v>3.4110800000000003E-8</c:v>
                </c:pt>
                <c:pt idx="822">
                  <c:v>3.9996399999999998E-8</c:v>
                </c:pt>
                <c:pt idx="823">
                  <c:v>4.4618899999999999E-8</c:v>
                </c:pt>
                <c:pt idx="824">
                  <c:v>4.89996E-8</c:v>
                </c:pt>
                <c:pt idx="825">
                  <c:v>5.2654600000000002E-8</c:v>
                </c:pt>
                <c:pt idx="826">
                  <c:v>5.5476400000000002E-8</c:v>
                </c:pt>
                <c:pt idx="827">
                  <c:v>5.7733900000000001E-8</c:v>
                </c:pt>
                <c:pt idx="828">
                  <c:v>5.9319600000000003E-8</c:v>
                </c:pt>
                <c:pt idx="829">
                  <c:v>6.0448300000000003E-8</c:v>
                </c:pt>
                <c:pt idx="830">
                  <c:v>6.0985800000000003E-8</c:v>
                </c:pt>
                <c:pt idx="831">
                  <c:v>6.0985800000000003E-8</c:v>
                </c:pt>
                <c:pt idx="832">
                  <c:v>6.1012700000000002E-8</c:v>
                </c:pt>
                <c:pt idx="833">
                  <c:v>6.0743899999999999E-8</c:v>
                </c:pt>
                <c:pt idx="834">
                  <c:v>6.0152700000000006E-8</c:v>
                </c:pt>
                <c:pt idx="835">
                  <c:v>6.0313900000000001E-8</c:v>
                </c:pt>
                <c:pt idx="836">
                  <c:v>5.9991400000000006E-8</c:v>
                </c:pt>
                <c:pt idx="837">
                  <c:v>5.9077699999999998E-8</c:v>
                </c:pt>
                <c:pt idx="838">
                  <c:v>5.8163899999999998E-8</c:v>
                </c:pt>
                <c:pt idx="839">
                  <c:v>5.7277100000000003E-8</c:v>
                </c:pt>
                <c:pt idx="840">
                  <c:v>5.62558E-8</c:v>
                </c:pt>
                <c:pt idx="841">
                  <c:v>5.4804599999999998E-8</c:v>
                </c:pt>
                <c:pt idx="842">
                  <c:v>5.38639E-8</c:v>
                </c:pt>
                <c:pt idx="843">
                  <c:v>5.1928900000000003E-8</c:v>
                </c:pt>
                <c:pt idx="844">
                  <c:v>4.8865199999999999E-8</c:v>
                </c:pt>
                <c:pt idx="845">
                  <c:v>4.5720799999999999E-8</c:v>
                </c:pt>
                <c:pt idx="846">
                  <c:v>4.21733E-8</c:v>
                </c:pt>
                <c:pt idx="847">
                  <c:v>3.8894499999999998E-8</c:v>
                </c:pt>
                <c:pt idx="848">
                  <c:v>3.5158899999999999E-8</c:v>
                </c:pt>
                <c:pt idx="849">
                  <c:v>2.7607E-8</c:v>
                </c:pt>
                <c:pt idx="850">
                  <c:v>1.5701400000000001E-8</c:v>
                </c:pt>
                <c:pt idx="851">
                  <c:v>4.9612400000000001E-9</c:v>
                </c:pt>
                <c:pt idx="852">
                  <c:v>8.0636799999999996E-10</c:v>
                </c:pt>
                <c:pt idx="853">
                  <c:v>3.1449100000000003E-10</c:v>
                </c:pt>
                <c:pt idx="854">
                  <c:v>2.9285099999999998E-10</c:v>
                </c:pt>
                <c:pt idx="855">
                  <c:v>3.6387600000000001E-10</c:v>
                </c:pt>
                <c:pt idx="856">
                  <c:v>4.8601800000000003E-10</c:v>
                </c:pt>
                <c:pt idx="857">
                  <c:v>6.7555100000000002E-10</c:v>
                </c:pt>
                <c:pt idx="858">
                  <c:v>8.4843299999999996E-10</c:v>
                </c:pt>
                <c:pt idx="859">
                  <c:v>1.04435E-9</c:v>
                </c:pt>
                <c:pt idx="860">
                  <c:v>1.3362100000000001E-9</c:v>
                </c:pt>
                <c:pt idx="861">
                  <c:v>1.8862E-9</c:v>
                </c:pt>
                <c:pt idx="862">
                  <c:v>3.0213399999999998E-9</c:v>
                </c:pt>
                <c:pt idx="863">
                  <c:v>5.2349699999999998E-9</c:v>
                </c:pt>
                <c:pt idx="864">
                  <c:v>9.1151099999999996E-9</c:v>
                </c:pt>
                <c:pt idx="865">
                  <c:v>1.6131399999999999E-8</c:v>
                </c:pt>
                <c:pt idx="866">
                  <c:v>2.5510799999999998E-8</c:v>
                </c:pt>
                <c:pt idx="867">
                  <c:v>3.8679499999999999E-8</c:v>
                </c:pt>
                <c:pt idx="868">
                  <c:v>5.58796E-8</c:v>
                </c:pt>
                <c:pt idx="869">
                  <c:v>7.7997700000000005E-8</c:v>
                </c:pt>
                <c:pt idx="870">
                  <c:v>1.0188899999999999E-7</c:v>
                </c:pt>
                <c:pt idx="871">
                  <c:v>1.2795799999999999E-7</c:v>
                </c:pt>
                <c:pt idx="872">
                  <c:v>1.5260200000000001E-7</c:v>
                </c:pt>
                <c:pt idx="873">
                  <c:v>1.7200600000000001E-7</c:v>
                </c:pt>
                <c:pt idx="874">
                  <c:v>1.9098000000000001E-7</c:v>
                </c:pt>
                <c:pt idx="875">
                  <c:v>2.06379E-7</c:v>
                </c:pt>
                <c:pt idx="876">
                  <c:v>2.18446E-7</c:v>
                </c:pt>
                <c:pt idx="877">
                  <c:v>2.2820199999999999E-7</c:v>
                </c:pt>
                <c:pt idx="878">
                  <c:v>2.34249E-7</c:v>
                </c:pt>
                <c:pt idx="879">
                  <c:v>2.3827999999999999E-7</c:v>
                </c:pt>
                <c:pt idx="880">
                  <c:v>2.3967700000000001E-7</c:v>
                </c:pt>
                <c:pt idx="881">
                  <c:v>2.3957000000000002E-7</c:v>
                </c:pt>
                <c:pt idx="882">
                  <c:v>2.3932800000000001E-7</c:v>
                </c:pt>
                <c:pt idx="883">
                  <c:v>2.38334E-7</c:v>
                </c:pt>
                <c:pt idx="884">
                  <c:v>2.3535E-7</c:v>
                </c:pt>
                <c:pt idx="885">
                  <c:v>2.3473199999999999E-7</c:v>
                </c:pt>
                <c:pt idx="886">
                  <c:v>2.3403399999999999E-7</c:v>
                </c:pt>
                <c:pt idx="887">
                  <c:v>2.30755E-7</c:v>
                </c:pt>
                <c:pt idx="888">
                  <c:v>2.2667E-7</c:v>
                </c:pt>
                <c:pt idx="889">
                  <c:v>2.2287999999999999E-7</c:v>
                </c:pt>
                <c:pt idx="890">
                  <c:v>2.19037E-7</c:v>
                </c:pt>
                <c:pt idx="891">
                  <c:v>2.1409200000000001E-7</c:v>
                </c:pt>
                <c:pt idx="892">
                  <c:v>2.0930900000000001E-7</c:v>
                </c:pt>
                <c:pt idx="893">
                  <c:v>2.0420199999999999E-7</c:v>
                </c:pt>
                <c:pt idx="894">
                  <c:v>1.9334499999999999E-7</c:v>
                </c:pt>
                <c:pt idx="895">
                  <c:v>1.81869E-7</c:v>
                </c:pt>
                <c:pt idx="896">
                  <c:v>1.6848499999999999E-7</c:v>
                </c:pt>
                <c:pt idx="897">
                  <c:v>1.55021E-7</c:v>
                </c:pt>
                <c:pt idx="898">
                  <c:v>1.43169E-7</c:v>
                </c:pt>
                <c:pt idx="899">
                  <c:v>1.2156199999999999E-7</c:v>
                </c:pt>
                <c:pt idx="900">
                  <c:v>8.0846400000000003E-8</c:v>
                </c:pt>
                <c:pt idx="901">
                  <c:v>3.6717700000000002E-8</c:v>
                </c:pt>
                <c:pt idx="902">
                  <c:v>6.7241799999999998E-9</c:v>
                </c:pt>
                <c:pt idx="903">
                  <c:v>8.20752E-10</c:v>
                </c:pt>
                <c:pt idx="904">
                  <c:v>1.54047E-10</c:v>
                </c:pt>
                <c:pt idx="905">
                  <c:v>3.8076500000000002E-11</c:v>
                </c:pt>
                <c:pt idx="906">
                  <c:v>1.2276499999999999E-11</c:v>
                </c:pt>
                <c:pt idx="907">
                  <c:v>8.7182499999999995E-12</c:v>
                </c:pt>
                <c:pt idx="908">
                  <c:v>9.5244999999999997E-12</c:v>
                </c:pt>
                <c:pt idx="909">
                  <c:v>1.14057E-11</c:v>
                </c:pt>
                <c:pt idx="910">
                  <c:v>1.5103700000000002E-11</c:v>
                </c:pt>
                <c:pt idx="911">
                  <c:v>2.1887000000000002E-11</c:v>
                </c:pt>
                <c:pt idx="912">
                  <c:v>4.0033000000000003E-11</c:v>
                </c:pt>
                <c:pt idx="913">
                  <c:v>6.2876700000000002E-11</c:v>
                </c:pt>
                <c:pt idx="914">
                  <c:v>1.15476E-10</c:v>
                </c:pt>
                <c:pt idx="915">
                  <c:v>1.9341399999999999E-10</c:v>
                </c:pt>
                <c:pt idx="916">
                  <c:v>3.0783700000000002E-10</c:v>
                </c:pt>
                <c:pt idx="917">
                  <c:v>4.7721399999999998E-10</c:v>
                </c:pt>
                <c:pt idx="918">
                  <c:v>7.06802E-10</c:v>
                </c:pt>
                <c:pt idx="919">
                  <c:v>9.9180600000000008E-10</c:v>
                </c:pt>
                <c:pt idx="920">
                  <c:v>1.3172600000000001E-9</c:v>
                </c:pt>
                <c:pt idx="921">
                  <c:v>1.70486E-9</c:v>
                </c:pt>
                <c:pt idx="922">
                  <c:v>2.0501400000000001E-9</c:v>
                </c:pt>
                <c:pt idx="923">
                  <c:v>2.3561199999999999E-9</c:v>
                </c:pt>
                <c:pt idx="924">
                  <c:v>2.6612100000000002E-9</c:v>
                </c:pt>
                <c:pt idx="925">
                  <c:v>2.9152499999999998E-9</c:v>
                </c:pt>
                <c:pt idx="926">
                  <c:v>3.1368400000000001E-9</c:v>
                </c:pt>
                <c:pt idx="927">
                  <c:v>3.2920999999999998E-9</c:v>
                </c:pt>
                <c:pt idx="928">
                  <c:v>3.4061899999999998E-9</c:v>
                </c:pt>
                <c:pt idx="929">
                  <c:v>3.4751899999999999E-9</c:v>
                </c:pt>
                <c:pt idx="930">
                  <c:v>3.53082E-9</c:v>
                </c:pt>
                <c:pt idx="931">
                  <c:v>3.5591699999999998E-9</c:v>
                </c:pt>
                <c:pt idx="932">
                  <c:v>3.5802000000000001E-9</c:v>
                </c:pt>
                <c:pt idx="933">
                  <c:v>3.5911499999999999E-9</c:v>
                </c:pt>
                <c:pt idx="934">
                  <c:v>3.5707300000000001E-9</c:v>
                </c:pt>
                <c:pt idx="935">
                  <c:v>3.5671100000000001E-9</c:v>
                </c:pt>
                <c:pt idx="936">
                  <c:v>3.58216E-9</c:v>
                </c:pt>
                <c:pt idx="937">
                  <c:v>3.5336399999999998E-9</c:v>
                </c:pt>
                <c:pt idx="938">
                  <c:v>3.4934699999999999E-9</c:v>
                </c:pt>
                <c:pt idx="939">
                  <c:v>3.4493199999999998E-9</c:v>
                </c:pt>
                <c:pt idx="940">
                  <c:v>3.3983300000000002E-9</c:v>
                </c:pt>
                <c:pt idx="941">
                  <c:v>3.3249600000000001E-9</c:v>
                </c:pt>
                <c:pt idx="942">
                  <c:v>3.26334E-9</c:v>
                </c:pt>
                <c:pt idx="943">
                  <c:v>3.2193400000000002E-9</c:v>
                </c:pt>
                <c:pt idx="944">
                  <c:v>3.08107E-9</c:v>
                </c:pt>
                <c:pt idx="945">
                  <c:v>2.8881E-9</c:v>
                </c:pt>
                <c:pt idx="946">
                  <c:v>2.6949399999999998E-9</c:v>
                </c:pt>
                <c:pt idx="947">
                  <c:v>2.4845800000000001E-9</c:v>
                </c:pt>
                <c:pt idx="948">
                  <c:v>2.3165399999999999E-9</c:v>
                </c:pt>
                <c:pt idx="949">
                  <c:v>2.0051300000000001E-9</c:v>
                </c:pt>
                <c:pt idx="950">
                  <c:v>1.4645299999999999E-9</c:v>
                </c:pt>
                <c:pt idx="951">
                  <c:v>7.6283100000000005E-10</c:v>
                </c:pt>
                <c:pt idx="952">
                  <c:v>2.4240100000000002E-10</c:v>
                </c:pt>
                <c:pt idx="953">
                  <c:v>3.6539200000000001E-11</c:v>
                </c:pt>
                <c:pt idx="954">
                  <c:v>4.1494999999999996E-12</c:v>
                </c:pt>
                <c:pt idx="955">
                  <c:v>1.25775E-12</c:v>
                </c:pt>
                <c:pt idx="956">
                  <c:v>-1.6985000000000001E-12</c:v>
                </c:pt>
                <c:pt idx="957">
                  <c:v>1.25775E-12</c:v>
                </c:pt>
                <c:pt idx="958">
                  <c:v>-2.0962500000000001E-12</c:v>
                </c:pt>
                <c:pt idx="959">
                  <c:v>-3.5474999999999998E-13</c:v>
                </c:pt>
                <c:pt idx="960">
                  <c:v>1.3975000000000001E-12</c:v>
                </c:pt>
                <c:pt idx="961">
                  <c:v>8.5999999999999997E-13</c:v>
                </c:pt>
                <c:pt idx="962">
                  <c:v>3.1389999999999999E-12</c:v>
                </c:pt>
                <c:pt idx="963">
                  <c:v>7.5787500000000002E-12</c:v>
                </c:pt>
                <c:pt idx="964">
                  <c:v>1.4566200000000001E-11</c:v>
                </c:pt>
                <c:pt idx="965">
                  <c:v>2.4574499999999999E-11</c:v>
                </c:pt>
                <c:pt idx="966">
                  <c:v>3.9291200000000002E-11</c:v>
                </c:pt>
                <c:pt idx="967">
                  <c:v>6.4080700000000003E-11</c:v>
                </c:pt>
                <c:pt idx="968">
                  <c:v>9.1901800000000006E-11</c:v>
                </c:pt>
                <c:pt idx="969">
                  <c:v>1.27645E-10</c:v>
                </c:pt>
                <c:pt idx="970">
                  <c:v>1.70978E-10</c:v>
                </c:pt>
                <c:pt idx="971">
                  <c:v>2.1377400000000001E-10</c:v>
                </c:pt>
                <c:pt idx="972">
                  <c:v>2.5879499999999998E-10</c:v>
                </c:pt>
                <c:pt idx="973">
                  <c:v>2.93733E-10</c:v>
                </c:pt>
                <c:pt idx="974">
                  <c:v>3.30283E-10</c:v>
                </c:pt>
                <c:pt idx="975">
                  <c:v>3.5554499999999999E-10</c:v>
                </c:pt>
                <c:pt idx="976">
                  <c:v>3.7723900000000002E-10</c:v>
                </c:pt>
                <c:pt idx="977">
                  <c:v>3.9631999999999998E-10</c:v>
                </c:pt>
                <c:pt idx="978">
                  <c:v>4.06404E-10</c:v>
                </c:pt>
                <c:pt idx="979">
                  <c:v>4.1473500000000002E-10</c:v>
                </c:pt>
                <c:pt idx="980">
                  <c:v>4.1520799999999999E-10</c:v>
                </c:pt>
                <c:pt idx="981">
                  <c:v>4.2252899999999998E-10</c:v>
                </c:pt>
                <c:pt idx="982">
                  <c:v>4.2246399999999999E-10</c:v>
                </c:pt>
                <c:pt idx="983">
                  <c:v>4.2810800000000002E-10</c:v>
                </c:pt>
                <c:pt idx="984">
                  <c:v>4.2138900000000002E-10</c:v>
                </c:pt>
                <c:pt idx="985">
                  <c:v>4.1782000000000001E-10</c:v>
                </c:pt>
                <c:pt idx="986">
                  <c:v>4.1990600000000002E-10</c:v>
                </c:pt>
                <c:pt idx="987">
                  <c:v>4.1668100000000001E-10</c:v>
                </c:pt>
                <c:pt idx="988">
                  <c:v>4.09424E-10</c:v>
                </c:pt>
                <c:pt idx="989">
                  <c:v>4.0438299999999998E-10</c:v>
                </c:pt>
                <c:pt idx="990">
                  <c:v>3.95653E-10</c:v>
                </c:pt>
                <c:pt idx="991">
                  <c:v>3.90483E-10</c:v>
                </c:pt>
                <c:pt idx="992">
                  <c:v>3.7925999999999999E-10</c:v>
                </c:pt>
                <c:pt idx="993">
                  <c:v>3.7206800000000002E-10</c:v>
                </c:pt>
                <c:pt idx="994">
                  <c:v>3.5964100000000002E-10</c:v>
                </c:pt>
                <c:pt idx="995">
                  <c:v>3.3605499999999998E-10</c:v>
                </c:pt>
                <c:pt idx="996">
                  <c:v>3.14964E-10</c:v>
                </c:pt>
                <c:pt idx="997">
                  <c:v>2.9117400000000002E-10</c:v>
                </c:pt>
                <c:pt idx="998">
                  <c:v>2.7135100000000001E-10</c:v>
                </c:pt>
                <c:pt idx="999">
                  <c:v>2.2627600000000001E-10</c:v>
                </c:pt>
                <c:pt idx="1000">
                  <c:v>1.61637E-10</c:v>
                </c:pt>
                <c:pt idx="1001">
                  <c:v>8.0345499999999999E-11</c:v>
                </c:pt>
                <c:pt idx="1002">
                  <c:v>2.2564199999999999E-11</c:v>
                </c:pt>
                <c:pt idx="1003">
                  <c:v>1.6662500000000001E-12</c:v>
                </c:pt>
                <c:pt idx="1004">
                  <c:v>-3.9775E-12</c:v>
                </c:pt>
                <c:pt idx="1005">
                  <c:v>-4.7837500000000001E-12</c:v>
                </c:pt>
                <c:pt idx="1006">
                  <c:v>-4.5795E-12</c:v>
                </c:pt>
                <c:pt idx="1007">
                  <c:v>-4.515E-12</c:v>
                </c:pt>
                <c:pt idx="1008">
                  <c:v>-3.8485E-12</c:v>
                </c:pt>
                <c:pt idx="1009">
                  <c:v>-3.3754999999999999E-12</c:v>
                </c:pt>
                <c:pt idx="1010">
                  <c:v>-4.4505000000000001E-12</c:v>
                </c:pt>
                <c:pt idx="1011">
                  <c:v>-4.7192500000000001E-12</c:v>
                </c:pt>
                <c:pt idx="1012">
                  <c:v>-4.3860000000000001E-12</c:v>
                </c:pt>
                <c:pt idx="1013">
                  <c:v>-3.3754999999999999E-12</c:v>
                </c:pt>
                <c:pt idx="1014">
                  <c:v>-4.6547500000000001E-12</c:v>
                </c:pt>
                <c:pt idx="1015">
                  <c:v>-4.31075E-12</c:v>
                </c:pt>
                <c:pt idx="1016">
                  <c:v>-4.3860000000000001E-12</c:v>
                </c:pt>
                <c:pt idx="1017">
                  <c:v>-2.4295000000000001E-12</c:v>
                </c:pt>
                <c:pt idx="1018">
                  <c:v>-2.5692500000000002E-12</c:v>
                </c:pt>
                <c:pt idx="1019">
                  <c:v>-1.6985000000000001E-12</c:v>
                </c:pt>
                <c:pt idx="1020">
                  <c:v>-2.2360000000000002E-12</c:v>
                </c:pt>
                <c:pt idx="1021">
                  <c:v>-2.0317500000000001E-12</c:v>
                </c:pt>
                <c:pt idx="1022">
                  <c:v>-8.9224999999999996E-13</c:v>
                </c:pt>
                <c:pt idx="1023">
                  <c:v>-8.6E-14</c:v>
                </c:pt>
                <c:pt idx="1024">
                  <c:v>1.462E-12</c:v>
                </c:pt>
                <c:pt idx="1025">
                  <c:v>1.79525E-12</c:v>
                </c:pt>
                <c:pt idx="1026">
                  <c:v>1.1825E-13</c:v>
                </c:pt>
                <c:pt idx="1027">
                  <c:v>-5.4825000000000001E-13</c:v>
                </c:pt>
                <c:pt idx="1028">
                  <c:v>1.9995000000000001E-12</c:v>
                </c:pt>
                <c:pt idx="1029">
                  <c:v>2.6015000000000002E-12</c:v>
                </c:pt>
                <c:pt idx="1030">
                  <c:v>1.3330000000000001E-12</c:v>
                </c:pt>
                <c:pt idx="1031">
                  <c:v>3.612E-12</c:v>
                </c:pt>
                <c:pt idx="1032">
                  <c:v>1.6017499999999999E-12</c:v>
                </c:pt>
                <c:pt idx="1033">
                  <c:v>2.4724999999999998E-12</c:v>
                </c:pt>
                <c:pt idx="1034">
                  <c:v>1.6662500000000001E-12</c:v>
                </c:pt>
                <c:pt idx="1035">
                  <c:v>5.3749999999999998E-14</c:v>
                </c:pt>
                <c:pt idx="1036">
                  <c:v>1.9995000000000001E-12</c:v>
                </c:pt>
                <c:pt idx="1037">
                  <c:v>6.5575000000000001E-13</c:v>
                </c:pt>
                <c:pt idx="1038">
                  <c:v>1.6662500000000001E-12</c:v>
                </c:pt>
                <c:pt idx="1039">
                  <c:v>9.8899999999999993E-13</c:v>
                </c:pt>
                <c:pt idx="1040">
                  <c:v>3.8700000000000002E-13</c:v>
                </c:pt>
                <c:pt idx="1041">
                  <c:v>6.5575000000000001E-13</c:v>
                </c:pt>
                <c:pt idx="1042">
                  <c:v>1.79525E-12</c:v>
                </c:pt>
                <c:pt idx="1043">
                  <c:v>1.3975000000000001E-12</c:v>
                </c:pt>
                <c:pt idx="1044">
                  <c:v>3.483E-12</c:v>
                </c:pt>
                <c:pt idx="1045">
                  <c:v>2.1392500000000002E-12</c:v>
                </c:pt>
                <c:pt idx="1046">
                  <c:v>2.1392500000000002E-12</c:v>
                </c:pt>
                <c:pt idx="1047">
                  <c:v>1.19325E-12</c:v>
                </c:pt>
                <c:pt idx="1048">
                  <c:v>-2.1499999999999999E-13</c:v>
                </c:pt>
                <c:pt idx="1049">
                  <c:v>2.5800000000000001E-13</c:v>
                </c:pt>
                <c:pt idx="1050">
                  <c:v>-2.0317500000000001E-12</c:v>
                </c:pt>
                <c:pt idx="1051">
                  <c:v>-2.3650000000000001E-12</c:v>
                </c:pt>
                <c:pt idx="1052">
                  <c:v>-3.3754999999999999E-12</c:v>
                </c:pt>
                <c:pt idx="1053">
                  <c:v>-4.5795E-12</c:v>
                </c:pt>
                <c:pt idx="1054">
                  <c:v>-3.0422499999999999E-12</c:v>
                </c:pt>
                <c:pt idx="1055">
                  <c:v>-3.7087499999999999E-12</c:v>
                </c:pt>
                <c:pt idx="1056">
                  <c:v>-2.5692500000000002E-12</c:v>
                </c:pt>
                <c:pt idx="1057">
                  <c:v>-2.8379999999999998E-12</c:v>
                </c:pt>
                <c:pt idx="1058">
                  <c:v>-2.4295000000000001E-12</c:v>
                </c:pt>
                <c:pt idx="1059">
                  <c:v>-2.7734999999999998E-12</c:v>
                </c:pt>
                <c:pt idx="1060">
                  <c:v>-1.9672500000000001E-12</c:v>
                </c:pt>
                <c:pt idx="1061">
                  <c:v>-3.5474999999999998E-13</c:v>
                </c:pt>
                <c:pt idx="1062">
                  <c:v>1.1825E-13</c:v>
                </c:pt>
                <c:pt idx="1063">
                  <c:v>2.6767499999999999E-12</c:v>
                </c:pt>
                <c:pt idx="1064">
                  <c:v>5.1599999999999998E-12</c:v>
                </c:pt>
                <c:pt idx="1065">
                  <c:v>9.4600000000000005E-12</c:v>
                </c:pt>
                <c:pt idx="1066">
                  <c:v>1.52327E-11</c:v>
                </c:pt>
                <c:pt idx="1067">
                  <c:v>2.6058000000000001E-11</c:v>
                </c:pt>
                <c:pt idx="1068">
                  <c:v>3.4658000000000002E-11</c:v>
                </c:pt>
                <c:pt idx="1069">
                  <c:v>4.8289E-11</c:v>
                </c:pt>
                <c:pt idx="1070">
                  <c:v>6.3339000000000002E-11</c:v>
                </c:pt>
                <c:pt idx="1071">
                  <c:v>7.4766199999999995E-11</c:v>
                </c:pt>
                <c:pt idx="1072">
                  <c:v>8.4236999999999998E-11</c:v>
                </c:pt>
                <c:pt idx="1073">
                  <c:v>9.2439300000000003E-11</c:v>
                </c:pt>
                <c:pt idx="1074">
                  <c:v>1.04393E-10</c:v>
                </c:pt>
                <c:pt idx="1075">
                  <c:v>1.08628E-10</c:v>
                </c:pt>
                <c:pt idx="1076">
                  <c:v>1.1286399999999999E-10</c:v>
                </c:pt>
                <c:pt idx="1077">
                  <c:v>1.13133E-10</c:v>
                </c:pt>
                <c:pt idx="1078">
                  <c:v>1.1823899999999999E-10</c:v>
                </c:pt>
                <c:pt idx="1079">
                  <c:v>1.1910999999999999E-10</c:v>
                </c:pt>
                <c:pt idx="1080">
                  <c:v>1.17089E-10</c:v>
                </c:pt>
                <c:pt idx="1081">
                  <c:v>1.17228E-10</c:v>
                </c:pt>
                <c:pt idx="1082">
                  <c:v>1.1776599999999999E-10</c:v>
                </c:pt>
                <c:pt idx="1083">
                  <c:v>1.19916E-10</c:v>
                </c:pt>
                <c:pt idx="1084">
                  <c:v>1.12251E-10</c:v>
                </c:pt>
                <c:pt idx="1085">
                  <c:v>1.18701E-10</c:v>
                </c:pt>
                <c:pt idx="1086">
                  <c:v>1.13799E-10</c:v>
                </c:pt>
                <c:pt idx="1087">
                  <c:v>1.1071399999999999E-10</c:v>
                </c:pt>
                <c:pt idx="1088">
                  <c:v>1.0755300000000001E-10</c:v>
                </c:pt>
                <c:pt idx="1089">
                  <c:v>1.07414E-10</c:v>
                </c:pt>
                <c:pt idx="1090">
                  <c:v>1.10101E-10</c:v>
                </c:pt>
                <c:pt idx="1091">
                  <c:v>1.0513499999999999E-10</c:v>
                </c:pt>
                <c:pt idx="1092">
                  <c:v>1.02383E-10</c:v>
                </c:pt>
                <c:pt idx="1093">
                  <c:v>1.01372E-10</c:v>
                </c:pt>
                <c:pt idx="1094">
                  <c:v>9.4320499999999995E-11</c:v>
                </c:pt>
                <c:pt idx="1095">
                  <c:v>8.8408000000000004E-11</c:v>
                </c:pt>
                <c:pt idx="1096">
                  <c:v>8.3226500000000002E-11</c:v>
                </c:pt>
                <c:pt idx="1097">
                  <c:v>7.5701499999999994E-11</c:v>
                </c:pt>
                <c:pt idx="1098">
                  <c:v>6.4682699999999998E-11</c:v>
                </c:pt>
                <c:pt idx="1099">
                  <c:v>4.6482999999999997E-11</c:v>
                </c:pt>
                <c:pt idx="1100">
                  <c:v>2.8939E-11</c:v>
                </c:pt>
                <c:pt idx="1101">
                  <c:v>9.3202500000000004E-12</c:v>
                </c:pt>
                <c:pt idx="1102">
                  <c:v>-1.42975E-12</c:v>
                </c:pt>
                <c:pt idx="1103">
                  <c:v>-1.7630000000000001E-12</c:v>
                </c:pt>
                <c:pt idx="1104">
                  <c:v>-1.29E-12</c:v>
                </c:pt>
                <c:pt idx="1105">
                  <c:v>-2.6982500000000001E-12</c:v>
                </c:pt>
                <c:pt idx="1106">
                  <c:v>-2.1607500000000001E-12</c:v>
                </c:pt>
                <c:pt idx="1107">
                  <c:v>-4.6547500000000001E-12</c:v>
                </c:pt>
                <c:pt idx="1108">
                  <c:v>-1.42975E-12</c:v>
                </c:pt>
                <c:pt idx="1109">
                  <c:v>-2.6982500000000001E-12</c:v>
                </c:pt>
                <c:pt idx="1110">
                  <c:v>-3.4399999999999999E-12</c:v>
                </c:pt>
                <c:pt idx="1111">
                  <c:v>-3.0422499999999999E-12</c:v>
                </c:pt>
                <c:pt idx="1112">
                  <c:v>-3.1067499999999999E-12</c:v>
                </c:pt>
                <c:pt idx="1113">
                  <c:v>-2.8379999999999998E-12</c:v>
                </c:pt>
                <c:pt idx="1114">
                  <c:v>-2.1607500000000001E-12</c:v>
                </c:pt>
                <c:pt idx="1115">
                  <c:v>-3.3109999999999999E-12</c:v>
                </c:pt>
                <c:pt idx="1116">
                  <c:v>-3.2357499999999998E-12</c:v>
                </c:pt>
                <c:pt idx="1117">
                  <c:v>-1.892E-12</c:v>
                </c:pt>
                <c:pt idx="1118">
                  <c:v>-3.1712499999999998E-12</c:v>
                </c:pt>
                <c:pt idx="1119">
                  <c:v>-3.3109999999999999E-12</c:v>
                </c:pt>
                <c:pt idx="1120">
                  <c:v>-2.6982500000000001E-12</c:v>
                </c:pt>
                <c:pt idx="1121">
                  <c:v>-3.9775E-12</c:v>
                </c:pt>
                <c:pt idx="1122">
                  <c:v>-1.9672500000000001E-12</c:v>
                </c:pt>
                <c:pt idx="1123">
                  <c:v>-4.4505000000000001E-12</c:v>
                </c:pt>
                <c:pt idx="1124">
                  <c:v>-2.6982500000000001E-12</c:v>
                </c:pt>
                <c:pt idx="1125">
                  <c:v>-3.8485E-12</c:v>
                </c:pt>
                <c:pt idx="1126">
                  <c:v>-1.7630000000000001E-12</c:v>
                </c:pt>
                <c:pt idx="1127">
                  <c:v>-3.6442499999999999E-12</c:v>
                </c:pt>
                <c:pt idx="1128">
                  <c:v>-3.57975E-12</c:v>
                </c:pt>
                <c:pt idx="1129">
                  <c:v>-4.1172500000000001E-12</c:v>
                </c:pt>
                <c:pt idx="1130">
                  <c:v>-2.9024999999999998E-12</c:v>
                </c:pt>
                <c:pt idx="1131">
                  <c:v>-5.0525000000000001E-12</c:v>
                </c:pt>
                <c:pt idx="1132">
                  <c:v>-3.1712499999999998E-12</c:v>
                </c:pt>
                <c:pt idx="1133">
                  <c:v>-3.4399999999999999E-12</c:v>
                </c:pt>
                <c:pt idx="1134">
                  <c:v>-1.8275E-12</c:v>
                </c:pt>
                <c:pt idx="1135">
                  <c:v>-4.515E-12</c:v>
                </c:pt>
                <c:pt idx="1136">
                  <c:v>-2.1607500000000001E-12</c:v>
                </c:pt>
                <c:pt idx="1137">
                  <c:v>-2.5692500000000002E-12</c:v>
                </c:pt>
                <c:pt idx="1138">
                  <c:v>-1.62325E-12</c:v>
                </c:pt>
                <c:pt idx="1139">
                  <c:v>-4.6547500000000001E-12</c:v>
                </c:pt>
                <c:pt idx="1140">
                  <c:v>-4.5795E-12</c:v>
                </c:pt>
                <c:pt idx="1141">
                  <c:v>-4.515E-12</c:v>
                </c:pt>
                <c:pt idx="1142">
                  <c:v>-3.7732499999999999E-12</c:v>
                </c:pt>
                <c:pt idx="1143">
                  <c:v>-2.9670000000000002E-12</c:v>
                </c:pt>
                <c:pt idx="1144">
                  <c:v>-4.3860000000000001E-12</c:v>
                </c:pt>
                <c:pt idx="1145">
                  <c:v>-3.7732499999999999E-12</c:v>
                </c:pt>
                <c:pt idx="1146">
                  <c:v>-4.24625E-12</c:v>
                </c:pt>
                <c:pt idx="1147">
                  <c:v>-3.8485E-12</c:v>
                </c:pt>
                <c:pt idx="1148">
                  <c:v>-3.913E-12</c:v>
                </c:pt>
                <c:pt idx="1149">
                  <c:v>-4.0419999999999999E-12</c:v>
                </c:pt>
                <c:pt idx="1150">
                  <c:v>-3.3754999999999999E-12</c:v>
                </c:pt>
                <c:pt idx="1151">
                  <c:v>-2.9670000000000002E-12</c:v>
                </c:pt>
                <c:pt idx="1152">
                  <c:v>-4.515E-12</c:v>
                </c:pt>
                <c:pt idx="1153">
                  <c:v>-3.57975E-12</c:v>
                </c:pt>
                <c:pt idx="1154">
                  <c:v>-4.3860000000000001E-12</c:v>
                </c:pt>
                <c:pt idx="1155">
                  <c:v>-1.7630000000000001E-12</c:v>
                </c:pt>
                <c:pt idx="1156">
                  <c:v>-4.9880000000000002E-12</c:v>
                </c:pt>
                <c:pt idx="1157">
                  <c:v>-3.57975E-12</c:v>
                </c:pt>
                <c:pt idx="1158">
                  <c:v>-3.7732499999999999E-12</c:v>
                </c:pt>
                <c:pt idx="1159">
                  <c:v>-3.57975E-12</c:v>
                </c:pt>
                <c:pt idx="1160">
                  <c:v>-2.9670000000000002E-12</c:v>
                </c:pt>
                <c:pt idx="1161">
                  <c:v>-2.8379999999999998E-12</c:v>
                </c:pt>
                <c:pt idx="1162">
                  <c:v>-3.8485E-12</c:v>
                </c:pt>
                <c:pt idx="1163">
                  <c:v>-3.4399999999999999E-12</c:v>
                </c:pt>
                <c:pt idx="1164">
                  <c:v>-2.9024999999999998E-12</c:v>
                </c:pt>
                <c:pt idx="1165">
                  <c:v>-1.5049999999999999E-13</c:v>
                </c:pt>
                <c:pt idx="1166">
                  <c:v>-2.0317500000000001E-12</c:v>
                </c:pt>
                <c:pt idx="1167">
                  <c:v>-8.1699999999999995E-13</c:v>
                </c:pt>
                <c:pt idx="1168">
                  <c:v>2.3327500000000001E-12</c:v>
                </c:pt>
                <c:pt idx="1169">
                  <c:v>4.3537499999999997E-12</c:v>
                </c:pt>
                <c:pt idx="1170">
                  <c:v>4.4827499999999997E-12</c:v>
                </c:pt>
                <c:pt idx="1171">
                  <c:v>6.9015E-12</c:v>
                </c:pt>
                <c:pt idx="1172">
                  <c:v>9.3202500000000004E-12</c:v>
                </c:pt>
                <c:pt idx="1173">
                  <c:v>1.1008E-11</c:v>
                </c:pt>
                <c:pt idx="1174">
                  <c:v>1.2684999999999999E-11</c:v>
                </c:pt>
                <c:pt idx="1175">
                  <c:v>1.3158E-11</c:v>
                </c:pt>
                <c:pt idx="1176">
                  <c:v>1.4233E-11</c:v>
                </c:pt>
                <c:pt idx="1177">
                  <c:v>1.4835E-11</c:v>
                </c:pt>
                <c:pt idx="1178">
                  <c:v>1.4233E-11</c:v>
                </c:pt>
                <c:pt idx="1179">
                  <c:v>1.4964000000000001E-11</c:v>
                </c:pt>
                <c:pt idx="1180">
                  <c:v>1.4566200000000001E-11</c:v>
                </c:pt>
                <c:pt idx="1181">
                  <c:v>1.6576500000000002E-11</c:v>
                </c:pt>
                <c:pt idx="1182">
                  <c:v>1.73827E-11</c:v>
                </c:pt>
                <c:pt idx="1183">
                  <c:v>1.4630699999999999E-11</c:v>
                </c:pt>
                <c:pt idx="1184">
                  <c:v>1.6382999999999999E-11</c:v>
                </c:pt>
                <c:pt idx="1185">
                  <c:v>1.4566200000000001E-11</c:v>
                </c:pt>
                <c:pt idx="1186">
                  <c:v>1.4835E-11</c:v>
                </c:pt>
                <c:pt idx="1187">
                  <c:v>1.591E-11</c:v>
                </c:pt>
                <c:pt idx="1188">
                  <c:v>1.591E-11</c:v>
                </c:pt>
                <c:pt idx="1189">
                  <c:v>1.4630699999999999E-11</c:v>
                </c:pt>
                <c:pt idx="1190">
                  <c:v>1.48995E-11</c:v>
                </c:pt>
                <c:pt idx="1191">
                  <c:v>1.5039200000000001E-11</c:v>
                </c:pt>
                <c:pt idx="1192">
                  <c:v>1.24162E-11</c:v>
                </c:pt>
                <c:pt idx="1193">
                  <c:v>1.4566200000000001E-11</c:v>
                </c:pt>
                <c:pt idx="1194">
                  <c:v>1.2083E-11</c:v>
                </c:pt>
                <c:pt idx="1195">
                  <c:v>1.2007699999999999E-11</c:v>
                </c:pt>
                <c:pt idx="1196">
                  <c:v>9.5890000000000004E-12</c:v>
                </c:pt>
                <c:pt idx="1197">
                  <c:v>9.2557499999999996E-12</c:v>
                </c:pt>
                <c:pt idx="1198">
                  <c:v>5.90175E-12</c:v>
                </c:pt>
                <c:pt idx="1199">
                  <c:v>3.2787499999999999E-12</c:v>
                </c:pt>
                <c:pt idx="1200">
                  <c:v>4.5149999999999999E-13</c:v>
                </c:pt>
                <c:pt idx="1201">
                  <c:v>-3.1712499999999998E-12</c:v>
                </c:pt>
                <c:pt idx="1202">
                  <c:v>-2.7734999999999998E-12</c:v>
                </c:pt>
                <c:pt idx="1203">
                  <c:v>-3.913E-12</c:v>
                </c:pt>
                <c:pt idx="1204">
                  <c:v>-4.515E-12</c:v>
                </c:pt>
                <c:pt idx="1205">
                  <c:v>-4.9235000000000002E-12</c:v>
                </c:pt>
                <c:pt idx="1206">
                  <c:v>-4.24625E-12</c:v>
                </c:pt>
                <c:pt idx="1207">
                  <c:v>-4.1172500000000001E-12</c:v>
                </c:pt>
                <c:pt idx="1208">
                  <c:v>-2.5692500000000002E-12</c:v>
                </c:pt>
                <c:pt idx="1209">
                  <c:v>-2.7734999999999998E-12</c:v>
                </c:pt>
                <c:pt idx="1210">
                  <c:v>-4.9235000000000002E-12</c:v>
                </c:pt>
                <c:pt idx="1211">
                  <c:v>-3.3754999999999999E-12</c:v>
                </c:pt>
                <c:pt idx="1212">
                  <c:v>-2.9024999999999998E-12</c:v>
                </c:pt>
                <c:pt idx="1213">
                  <c:v>1.8275E-13</c:v>
                </c:pt>
                <c:pt idx="1214">
                  <c:v>-1.0212499999999999E-12</c:v>
                </c:pt>
                <c:pt idx="1215">
                  <c:v>1.25775E-12</c:v>
                </c:pt>
                <c:pt idx="1216">
                  <c:v>4.5579999999999998E-12</c:v>
                </c:pt>
                <c:pt idx="1217">
                  <c:v>8.5140000000000003E-12</c:v>
                </c:pt>
                <c:pt idx="1218">
                  <c:v>1.07392E-11</c:v>
                </c:pt>
                <c:pt idx="1219">
                  <c:v>1.5437000000000001E-11</c:v>
                </c:pt>
                <c:pt idx="1220">
                  <c:v>2.7261999999999999E-11</c:v>
                </c:pt>
                <c:pt idx="1221">
                  <c:v>3.1766200000000001E-11</c:v>
                </c:pt>
                <c:pt idx="1222">
                  <c:v>3.67327E-11</c:v>
                </c:pt>
                <c:pt idx="1223">
                  <c:v>4.1301500000000002E-11</c:v>
                </c:pt>
                <c:pt idx="1224">
                  <c:v>4.7622500000000002E-11</c:v>
                </c:pt>
                <c:pt idx="1225">
                  <c:v>4.8826499999999997E-11</c:v>
                </c:pt>
                <c:pt idx="1226">
                  <c:v>5.4878700000000001E-11</c:v>
                </c:pt>
                <c:pt idx="1227">
                  <c:v>5.5276499999999998E-11</c:v>
                </c:pt>
                <c:pt idx="1228">
                  <c:v>5.8372499999999997E-11</c:v>
                </c:pt>
                <c:pt idx="1229">
                  <c:v>5.9576499999999998E-11</c:v>
                </c:pt>
                <c:pt idx="1230">
                  <c:v>6.0726700000000001E-11</c:v>
                </c:pt>
                <c:pt idx="1231">
                  <c:v>6.2941199999999999E-11</c:v>
                </c:pt>
                <c:pt idx="1232">
                  <c:v>6.3145499999999997E-11</c:v>
                </c:pt>
                <c:pt idx="1233">
                  <c:v>6.3607700000000004E-11</c:v>
                </c:pt>
                <c:pt idx="1234">
                  <c:v>6.1995200000000001E-11</c:v>
                </c:pt>
                <c:pt idx="1235">
                  <c:v>6.3414199999999999E-11</c:v>
                </c:pt>
                <c:pt idx="1236">
                  <c:v>6.3683000000000006E-11</c:v>
                </c:pt>
                <c:pt idx="1237">
                  <c:v>6.1995200000000001E-11</c:v>
                </c:pt>
                <c:pt idx="1238">
                  <c:v>6.3543199999999994E-11</c:v>
                </c:pt>
                <c:pt idx="1239">
                  <c:v>6.4080700000000003E-11</c:v>
                </c:pt>
                <c:pt idx="1240">
                  <c:v>5.9114199999999998E-11</c:v>
                </c:pt>
                <c:pt idx="1241">
                  <c:v>6.1393200000000006E-11</c:v>
                </c:pt>
                <c:pt idx="1242">
                  <c:v>5.7770500000000002E-11</c:v>
                </c:pt>
                <c:pt idx="1243">
                  <c:v>5.6695500000000002E-11</c:v>
                </c:pt>
                <c:pt idx="1244">
                  <c:v>5.5620500000000002E-11</c:v>
                </c:pt>
                <c:pt idx="1245">
                  <c:v>5.0041199999999997E-11</c:v>
                </c:pt>
                <c:pt idx="1246">
                  <c:v>4.8966199999999997E-11</c:v>
                </c:pt>
                <c:pt idx="1247">
                  <c:v>4.5676699999999999E-11</c:v>
                </c:pt>
                <c:pt idx="1248">
                  <c:v>4.1172500000000001E-11</c:v>
                </c:pt>
                <c:pt idx="1249">
                  <c:v>2.9745200000000002E-11</c:v>
                </c:pt>
                <c:pt idx="1250">
                  <c:v>1.89307E-11</c:v>
                </c:pt>
                <c:pt idx="1251">
                  <c:v>8.0517499999999995E-12</c:v>
                </c:pt>
                <c:pt idx="1252">
                  <c:v>2.7412499999999999E-12</c:v>
                </c:pt>
                <c:pt idx="1253">
                  <c:v>5.9125000000000003E-13</c:v>
                </c:pt>
                <c:pt idx="1254">
                  <c:v>-6.2350000000000002E-13</c:v>
                </c:pt>
                <c:pt idx="1255">
                  <c:v>3.2249999999999999E-13</c:v>
                </c:pt>
                <c:pt idx="1256">
                  <c:v>-1.0212499999999999E-12</c:v>
                </c:pt>
                <c:pt idx="1257">
                  <c:v>-4.8375000000000003E-13</c:v>
                </c:pt>
                <c:pt idx="1258">
                  <c:v>1.8705000000000002E-12</c:v>
                </c:pt>
                <c:pt idx="1259">
                  <c:v>1.8275E-13</c:v>
                </c:pt>
                <c:pt idx="1260">
                  <c:v>9.8899999999999993E-13</c:v>
                </c:pt>
                <c:pt idx="1261">
                  <c:v>3.8162499999999996E-12</c:v>
                </c:pt>
                <c:pt idx="1262">
                  <c:v>5.2889999999999998E-12</c:v>
                </c:pt>
                <c:pt idx="1263">
                  <c:v>8.8579999999999996E-12</c:v>
                </c:pt>
                <c:pt idx="1264">
                  <c:v>1.5307999999999999E-11</c:v>
                </c:pt>
                <c:pt idx="1265">
                  <c:v>2.2564199999999999E-11</c:v>
                </c:pt>
                <c:pt idx="1266">
                  <c:v>3.5464200000000001E-11</c:v>
                </c:pt>
                <c:pt idx="1267">
                  <c:v>4.9836999999999999E-11</c:v>
                </c:pt>
                <c:pt idx="1268">
                  <c:v>7.1541200000000001E-11</c:v>
                </c:pt>
                <c:pt idx="1269">
                  <c:v>9.4987E-11</c:v>
                </c:pt>
                <c:pt idx="1270">
                  <c:v>1.2636599999999999E-10</c:v>
                </c:pt>
                <c:pt idx="1271">
                  <c:v>1.60357E-10</c:v>
                </c:pt>
                <c:pt idx="1272">
                  <c:v>1.8575999999999999E-10</c:v>
                </c:pt>
                <c:pt idx="1273">
                  <c:v>2.18483E-10</c:v>
                </c:pt>
                <c:pt idx="1274">
                  <c:v>2.4488499999999998E-10</c:v>
                </c:pt>
                <c:pt idx="1275">
                  <c:v>2.6382600000000003E-10</c:v>
                </c:pt>
                <c:pt idx="1276">
                  <c:v>2.7982199999999999E-10</c:v>
                </c:pt>
                <c:pt idx="1277">
                  <c:v>2.9642E-10</c:v>
                </c:pt>
                <c:pt idx="1278">
                  <c:v>3.0421400000000001E-10</c:v>
                </c:pt>
                <c:pt idx="1279">
                  <c:v>3.1542599999999998E-10</c:v>
                </c:pt>
                <c:pt idx="1280">
                  <c:v>3.2007000000000001E-10</c:v>
                </c:pt>
                <c:pt idx="1281">
                  <c:v>3.2195100000000002E-10</c:v>
                </c:pt>
                <c:pt idx="1282">
                  <c:v>3.3162599999999999E-10</c:v>
                </c:pt>
                <c:pt idx="1283">
                  <c:v>3.2712200000000002E-10</c:v>
                </c:pt>
                <c:pt idx="1284">
                  <c:v>3.2752000000000002E-10</c:v>
                </c:pt>
                <c:pt idx="1285">
                  <c:v>3.3303499999999998E-10</c:v>
                </c:pt>
                <c:pt idx="1286">
                  <c:v>3.2993899999999999E-10</c:v>
                </c:pt>
                <c:pt idx="1287">
                  <c:v>3.2497199999999998E-10</c:v>
                </c:pt>
                <c:pt idx="1288">
                  <c:v>3.2598300000000002E-10</c:v>
                </c:pt>
                <c:pt idx="1289">
                  <c:v>3.2638000000000001E-10</c:v>
                </c:pt>
                <c:pt idx="1290">
                  <c:v>3.19189E-10</c:v>
                </c:pt>
                <c:pt idx="1291">
                  <c:v>3.1542599999999998E-10</c:v>
                </c:pt>
                <c:pt idx="1292">
                  <c:v>3.0777199999999998E-10</c:v>
                </c:pt>
                <c:pt idx="1293">
                  <c:v>3.0225700000000002E-10</c:v>
                </c:pt>
                <c:pt idx="1294">
                  <c:v>2.8828199999999998E-10</c:v>
                </c:pt>
                <c:pt idx="1295">
                  <c:v>2.7303900000000001E-10</c:v>
                </c:pt>
                <c:pt idx="1296">
                  <c:v>2.5811800000000002E-10</c:v>
                </c:pt>
                <c:pt idx="1297">
                  <c:v>2.3467199999999999E-10</c:v>
                </c:pt>
                <c:pt idx="1298">
                  <c:v>2.17741E-10</c:v>
                </c:pt>
                <c:pt idx="1299">
                  <c:v>1.7769699999999999E-10</c:v>
                </c:pt>
                <c:pt idx="1300">
                  <c:v>1.22872E-10</c:v>
                </c:pt>
                <c:pt idx="1301">
                  <c:v>7.5035000000000002E-11</c:v>
                </c:pt>
                <c:pt idx="1302">
                  <c:v>3.3443200000000002E-11</c:v>
                </c:pt>
                <c:pt idx="1303">
                  <c:v>8.6537500000000004E-12</c:v>
                </c:pt>
                <c:pt idx="1304">
                  <c:v>-1.49425E-12</c:v>
                </c:pt>
                <c:pt idx="1305">
                  <c:v>4.5149999999999999E-13</c:v>
                </c:pt>
                <c:pt idx="1306">
                  <c:v>-5.4825000000000001E-13</c:v>
                </c:pt>
                <c:pt idx="1307">
                  <c:v>-8.1699999999999995E-13</c:v>
                </c:pt>
                <c:pt idx="1308">
                  <c:v>1.79525E-12</c:v>
                </c:pt>
                <c:pt idx="1309">
                  <c:v>1.462E-12</c:v>
                </c:pt>
                <c:pt idx="1310">
                  <c:v>2.2037500000000002E-12</c:v>
                </c:pt>
                <c:pt idx="1311">
                  <c:v>3.0744999999999999E-12</c:v>
                </c:pt>
                <c:pt idx="1312">
                  <c:v>5.5577499999999998E-12</c:v>
                </c:pt>
                <c:pt idx="1313">
                  <c:v>1.1739000000000001E-11</c:v>
                </c:pt>
                <c:pt idx="1314">
                  <c:v>1.6716199999999999E-11</c:v>
                </c:pt>
                <c:pt idx="1315">
                  <c:v>2.6122500000000001E-11</c:v>
                </c:pt>
                <c:pt idx="1316">
                  <c:v>4.2913999999999999E-11</c:v>
                </c:pt>
                <c:pt idx="1317">
                  <c:v>6.1930700000000003E-11</c:v>
                </c:pt>
                <c:pt idx="1318">
                  <c:v>9.0289300000000002E-11</c:v>
                </c:pt>
                <c:pt idx="1319">
                  <c:v>1.2415099999999999E-10</c:v>
                </c:pt>
                <c:pt idx="1320">
                  <c:v>1.6473300000000001E-10</c:v>
                </c:pt>
                <c:pt idx="1321">
                  <c:v>2.09614E-10</c:v>
                </c:pt>
                <c:pt idx="1322">
                  <c:v>2.5294700000000002E-10</c:v>
                </c:pt>
                <c:pt idx="1323">
                  <c:v>2.9198000000000001E-10</c:v>
                </c:pt>
                <c:pt idx="1324">
                  <c:v>3.3296999999999999E-10</c:v>
                </c:pt>
                <c:pt idx="1325">
                  <c:v>3.6346800000000002E-10</c:v>
                </c:pt>
                <c:pt idx="1326">
                  <c:v>3.91826E-10</c:v>
                </c:pt>
                <c:pt idx="1327">
                  <c:v>4.1607900000000002E-10</c:v>
                </c:pt>
                <c:pt idx="1328">
                  <c:v>4.3071999999999999E-10</c:v>
                </c:pt>
                <c:pt idx="1329">
                  <c:v>4.4725400000000001E-10</c:v>
                </c:pt>
                <c:pt idx="1330">
                  <c:v>4.5887400000000002E-10</c:v>
                </c:pt>
                <c:pt idx="1331">
                  <c:v>4.6116400000000002E-10</c:v>
                </c:pt>
                <c:pt idx="1332">
                  <c:v>4.6472199999999999E-10</c:v>
                </c:pt>
                <c:pt idx="1333">
                  <c:v>4.7258100000000005E-10</c:v>
                </c:pt>
                <c:pt idx="1334">
                  <c:v>4.7688100000000002E-10</c:v>
                </c:pt>
                <c:pt idx="1335">
                  <c:v>4.7701999999999997E-10</c:v>
                </c:pt>
                <c:pt idx="1336">
                  <c:v>4.77289E-10</c:v>
                </c:pt>
                <c:pt idx="1337">
                  <c:v>4.7425799999999996E-10</c:v>
                </c:pt>
                <c:pt idx="1338">
                  <c:v>4.7177400000000005E-10</c:v>
                </c:pt>
                <c:pt idx="1339">
                  <c:v>4.7385999999999995E-10</c:v>
                </c:pt>
                <c:pt idx="1340">
                  <c:v>4.6485100000000001E-10</c:v>
                </c:pt>
                <c:pt idx="1341">
                  <c:v>4.58401E-10</c:v>
                </c:pt>
                <c:pt idx="1342">
                  <c:v>4.5020999999999999E-10</c:v>
                </c:pt>
                <c:pt idx="1343">
                  <c:v>4.5122000000000002E-10</c:v>
                </c:pt>
                <c:pt idx="1344">
                  <c:v>4.33343E-10</c:v>
                </c:pt>
                <c:pt idx="1345">
                  <c:v>4.0707000000000002E-10</c:v>
                </c:pt>
                <c:pt idx="1346">
                  <c:v>3.9114899999999998E-10</c:v>
                </c:pt>
                <c:pt idx="1347">
                  <c:v>3.63737E-10</c:v>
                </c:pt>
                <c:pt idx="1348">
                  <c:v>3.3692600000000001E-10</c:v>
                </c:pt>
                <c:pt idx="1349">
                  <c:v>2.9708699999999998E-10</c:v>
                </c:pt>
                <c:pt idx="1350">
                  <c:v>2.2324499999999999E-10</c:v>
                </c:pt>
                <c:pt idx="1351">
                  <c:v>1.49274E-10</c:v>
                </c:pt>
                <c:pt idx="1352">
                  <c:v>9.2235000000000005E-11</c:v>
                </c:pt>
                <c:pt idx="1353">
                  <c:v>5.4674499999999997E-11</c:v>
                </c:pt>
                <c:pt idx="1354">
                  <c:v>3.7141200000000002E-11</c:v>
                </c:pt>
                <c:pt idx="1355">
                  <c:v>3.6808000000000002E-11</c:v>
                </c:pt>
                <c:pt idx="1356">
                  <c:v>4.4064200000000002E-11</c:v>
                </c:pt>
                <c:pt idx="1357">
                  <c:v>5.3739199999999997E-11</c:v>
                </c:pt>
                <c:pt idx="1358">
                  <c:v>6.7778699999999997E-11</c:v>
                </c:pt>
                <c:pt idx="1359">
                  <c:v>9.0085000000000005E-11</c:v>
                </c:pt>
                <c:pt idx="1360">
                  <c:v>1.27108E-10</c:v>
                </c:pt>
                <c:pt idx="1361">
                  <c:v>1.8676999999999999E-10</c:v>
                </c:pt>
                <c:pt idx="1362">
                  <c:v>2.7492000000000002E-10</c:v>
                </c:pt>
                <c:pt idx="1363">
                  <c:v>3.9102000000000001E-10</c:v>
                </c:pt>
                <c:pt idx="1364">
                  <c:v>5.7813499999999999E-10</c:v>
                </c:pt>
                <c:pt idx="1365">
                  <c:v>8.6267700000000004E-10</c:v>
                </c:pt>
                <c:pt idx="1366">
                  <c:v>1.26169E-9</c:v>
                </c:pt>
                <c:pt idx="1367">
                  <c:v>1.77568E-9</c:v>
                </c:pt>
                <c:pt idx="1368">
                  <c:v>2.38192E-9</c:v>
                </c:pt>
                <c:pt idx="1369">
                  <c:v>3.11788E-9</c:v>
                </c:pt>
                <c:pt idx="1370">
                  <c:v>3.8982699999999996E-9</c:v>
                </c:pt>
                <c:pt idx="1371">
                  <c:v>4.7007599999999998E-9</c:v>
                </c:pt>
                <c:pt idx="1372">
                  <c:v>5.4130700000000002E-9</c:v>
                </c:pt>
                <c:pt idx="1373">
                  <c:v>6.0105800000000001E-9</c:v>
                </c:pt>
                <c:pt idx="1374">
                  <c:v>6.5428999999999998E-9</c:v>
                </c:pt>
                <c:pt idx="1375">
                  <c:v>6.9982999999999997E-9</c:v>
                </c:pt>
                <c:pt idx="1376">
                  <c:v>7.3803299999999999E-9</c:v>
                </c:pt>
                <c:pt idx="1377">
                  <c:v>7.6336899999999995E-9</c:v>
                </c:pt>
                <c:pt idx="1378">
                  <c:v>7.7884900000000007E-9</c:v>
                </c:pt>
                <c:pt idx="1379">
                  <c:v>7.9140599999999999E-9</c:v>
                </c:pt>
                <c:pt idx="1380">
                  <c:v>7.9905299999999993E-9</c:v>
                </c:pt>
                <c:pt idx="1381">
                  <c:v>8.0476299999999998E-9</c:v>
                </c:pt>
                <c:pt idx="1382">
                  <c:v>8.0696100000000002E-9</c:v>
                </c:pt>
                <c:pt idx="1383">
                  <c:v>8.0519300000000008E-9</c:v>
                </c:pt>
                <c:pt idx="1384">
                  <c:v>8.0422600000000003E-9</c:v>
                </c:pt>
                <c:pt idx="1385">
                  <c:v>8.0515999999999998E-9</c:v>
                </c:pt>
                <c:pt idx="1386">
                  <c:v>7.96641E-9</c:v>
                </c:pt>
                <c:pt idx="1387">
                  <c:v>7.9379200000000006E-9</c:v>
                </c:pt>
                <c:pt idx="1388">
                  <c:v>7.8973400000000004E-9</c:v>
                </c:pt>
                <c:pt idx="1389">
                  <c:v>7.7675299999999995E-9</c:v>
                </c:pt>
                <c:pt idx="1390">
                  <c:v>7.6389999999999998E-9</c:v>
                </c:pt>
                <c:pt idx="1391">
                  <c:v>7.5180700000000007E-9</c:v>
                </c:pt>
                <c:pt idx="1392">
                  <c:v>7.3443099999999998E-9</c:v>
                </c:pt>
                <c:pt idx="1393">
                  <c:v>7.08242E-9</c:v>
                </c:pt>
                <c:pt idx="1394">
                  <c:v>6.7213500000000002E-9</c:v>
                </c:pt>
                <c:pt idx="1395">
                  <c:v>6.3297200000000003E-9</c:v>
                </c:pt>
                <c:pt idx="1396">
                  <c:v>5.8725700000000001E-9</c:v>
                </c:pt>
                <c:pt idx="1397">
                  <c:v>5.34535E-9</c:v>
                </c:pt>
                <c:pt idx="1398">
                  <c:v>4.5646300000000002E-9</c:v>
                </c:pt>
                <c:pt idx="1399">
                  <c:v>3.3017699999999999E-9</c:v>
                </c:pt>
                <c:pt idx="1400">
                  <c:v>2.1488400000000002E-9</c:v>
                </c:pt>
                <c:pt idx="1401">
                  <c:v>1.17348E-9</c:v>
                </c:pt>
                <c:pt idx="1402">
                  <c:v>4.58208E-10</c:v>
                </c:pt>
                <c:pt idx="1403">
                  <c:v>1.18099E-10</c:v>
                </c:pt>
                <c:pt idx="1404">
                  <c:v>2.3026499999999999E-11</c:v>
                </c:pt>
                <c:pt idx="1405">
                  <c:v>6.1705E-12</c:v>
                </c:pt>
                <c:pt idx="1406">
                  <c:v>4.4182499999999997E-12</c:v>
                </c:pt>
                <c:pt idx="1407">
                  <c:v>5.2889999999999998E-12</c:v>
                </c:pt>
                <c:pt idx="1408">
                  <c:v>5.6329999999999999E-12</c:v>
                </c:pt>
                <c:pt idx="1409">
                  <c:v>8.1807499999999994E-12</c:v>
                </c:pt>
                <c:pt idx="1410">
                  <c:v>1.2212E-11</c:v>
                </c:pt>
                <c:pt idx="1411">
                  <c:v>1.806E-11</c:v>
                </c:pt>
                <c:pt idx="1412">
                  <c:v>2.79392E-11</c:v>
                </c:pt>
                <c:pt idx="1413">
                  <c:v>4.3591200000000003E-11</c:v>
                </c:pt>
                <c:pt idx="1414">
                  <c:v>5.9114199999999998E-11</c:v>
                </c:pt>
                <c:pt idx="1415">
                  <c:v>8.9139000000000006E-11</c:v>
                </c:pt>
                <c:pt idx="1416">
                  <c:v>1.3275099999999999E-10</c:v>
                </c:pt>
                <c:pt idx="1417">
                  <c:v>1.90393E-10</c:v>
                </c:pt>
                <c:pt idx="1418">
                  <c:v>2.56441E-10</c:v>
                </c:pt>
                <c:pt idx="1419">
                  <c:v>3.4566600000000002E-10</c:v>
                </c:pt>
                <c:pt idx="1420">
                  <c:v>4.36031E-10</c:v>
                </c:pt>
                <c:pt idx="1421">
                  <c:v>5.3748899999999996E-10</c:v>
                </c:pt>
                <c:pt idx="1422">
                  <c:v>6.3860399999999998E-10</c:v>
                </c:pt>
                <c:pt idx="1423">
                  <c:v>7.21314E-10</c:v>
                </c:pt>
                <c:pt idx="1424">
                  <c:v>7.9199500000000001E-10</c:v>
                </c:pt>
                <c:pt idx="1425">
                  <c:v>8.6617100000000003E-10</c:v>
                </c:pt>
                <c:pt idx="1426">
                  <c:v>9.3510000000000001E-10</c:v>
                </c:pt>
                <c:pt idx="1427">
                  <c:v>9.7735800000000001E-10</c:v>
                </c:pt>
                <c:pt idx="1428">
                  <c:v>1.00578E-9</c:v>
                </c:pt>
                <c:pt idx="1429">
                  <c:v>1.03218E-9</c:v>
                </c:pt>
                <c:pt idx="1430">
                  <c:v>1.05153E-9</c:v>
                </c:pt>
                <c:pt idx="1431">
                  <c:v>1.05852E-9</c:v>
                </c:pt>
                <c:pt idx="1432">
                  <c:v>1.0701500000000001E-9</c:v>
                </c:pt>
                <c:pt idx="1433">
                  <c:v>1.0727E-9</c:v>
                </c:pt>
                <c:pt idx="1434">
                  <c:v>1.07525E-9</c:v>
                </c:pt>
                <c:pt idx="1435">
                  <c:v>1.0775299999999999E-9</c:v>
                </c:pt>
                <c:pt idx="1436">
                  <c:v>1.0750499999999999E-9</c:v>
                </c:pt>
                <c:pt idx="1437">
                  <c:v>1.0730999999999999E-9</c:v>
                </c:pt>
                <c:pt idx="1438">
                  <c:v>1.08022E-9</c:v>
                </c:pt>
                <c:pt idx="1439">
                  <c:v>1.0581200000000001E-9</c:v>
                </c:pt>
                <c:pt idx="1440">
                  <c:v>1.04596E-9</c:v>
                </c:pt>
                <c:pt idx="1441">
                  <c:v>1.02116E-9</c:v>
                </c:pt>
                <c:pt idx="1442">
                  <c:v>1.0100800000000001E-9</c:v>
                </c:pt>
                <c:pt idx="1443">
                  <c:v>9.8804299999999996E-10</c:v>
                </c:pt>
                <c:pt idx="1444">
                  <c:v>9.3497100000000004E-10</c:v>
                </c:pt>
                <c:pt idx="1445">
                  <c:v>8.9216399999999998E-10</c:v>
                </c:pt>
                <c:pt idx="1446">
                  <c:v>8.3384500000000003E-10</c:v>
                </c:pt>
                <c:pt idx="1447">
                  <c:v>7.6619499999999996E-10</c:v>
                </c:pt>
                <c:pt idx="1448">
                  <c:v>6.7958299999999997E-10</c:v>
                </c:pt>
                <c:pt idx="1449">
                  <c:v>5.3157700000000001E-10</c:v>
                </c:pt>
                <c:pt idx="1450">
                  <c:v>3.73078E-10</c:v>
                </c:pt>
                <c:pt idx="1451">
                  <c:v>2.3077E-10</c:v>
                </c:pt>
                <c:pt idx="1452">
                  <c:v>1.22872E-10</c:v>
                </c:pt>
                <c:pt idx="1453">
                  <c:v>5.2459999999999999E-11</c:v>
                </c:pt>
                <c:pt idx="1454">
                  <c:v>1.75225E-11</c:v>
                </c:pt>
                <c:pt idx="1455">
                  <c:v>2.8057499999999998E-12</c:v>
                </c:pt>
                <c:pt idx="1456">
                  <c:v>4.5149999999999999E-13</c:v>
                </c:pt>
                <c:pt idx="1457">
                  <c:v>1.25775E-12</c:v>
                </c:pt>
                <c:pt idx="1458">
                  <c:v>1.6662500000000001E-12</c:v>
                </c:pt>
                <c:pt idx="1459">
                  <c:v>4.7514999999999997E-12</c:v>
                </c:pt>
                <c:pt idx="1460">
                  <c:v>6.3639999999999999E-12</c:v>
                </c:pt>
                <c:pt idx="1461">
                  <c:v>1.1341199999999999E-11</c:v>
                </c:pt>
                <c:pt idx="1462">
                  <c:v>1.6920499999999999E-11</c:v>
                </c:pt>
                <c:pt idx="1463">
                  <c:v>2.6724499999999999E-11</c:v>
                </c:pt>
                <c:pt idx="1464">
                  <c:v>3.9893200000000003E-11</c:v>
                </c:pt>
                <c:pt idx="1465">
                  <c:v>5.9307700000000003E-11</c:v>
                </c:pt>
                <c:pt idx="1466">
                  <c:v>9.1159999999999998E-11</c:v>
                </c:pt>
                <c:pt idx="1467">
                  <c:v>1.3187000000000001E-10</c:v>
                </c:pt>
                <c:pt idx="1468">
                  <c:v>1.79976E-10</c:v>
                </c:pt>
                <c:pt idx="1469">
                  <c:v>2.4011199999999998E-10</c:v>
                </c:pt>
                <c:pt idx="1470">
                  <c:v>3.07901E-10</c:v>
                </c:pt>
                <c:pt idx="1471">
                  <c:v>3.7516400000000001E-10</c:v>
                </c:pt>
                <c:pt idx="1472">
                  <c:v>4.3778299999999999E-10</c:v>
                </c:pt>
                <c:pt idx="1473">
                  <c:v>4.8830800000000003E-10</c:v>
                </c:pt>
                <c:pt idx="1474">
                  <c:v>5.4017699999999996E-10</c:v>
                </c:pt>
                <c:pt idx="1475">
                  <c:v>5.8109100000000002E-10</c:v>
                </c:pt>
                <c:pt idx="1476">
                  <c:v>6.1650200000000001E-10</c:v>
                </c:pt>
                <c:pt idx="1477">
                  <c:v>6.5224499999999995E-10</c:v>
                </c:pt>
                <c:pt idx="1478">
                  <c:v>6.6460800000000003E-10</c:v>
                </c:pt>
                <c:pt idx="1479">
                  <c:v>6.7730399999999996E-10</c:v>
                </c:pt>
                <c:pt idx="1480">
                  <c:v>6.77164E-10</c:v>
                </c:pt>
                <c:pt idx="1481">
                  <c:v>6.9175200000000003E-10</c:v>
                </c:pt>
                <c:pt idx="1482">
                  <c:v>6.99739E-10</c:v>
                </c:pt>
                <c:pt idx="1483">
                  <c:v>6.9282699999999995E-10</c:v>
                </c:pt>
                <c:pt idx="1484">
                  <c:v>6.9685799999999999E-10</c:v>
                </c:pt>
                <c:pt idx="1485">
                  <c:v>6.9228899999999999E-10</c:v>
                </c:pt>
                <c:pt idx="1486">
                  <c:v>6.9268699999999999E-10</c:v>
                </c:pt>
                <c:pt idx="1487">
                  <c:v>6.8758100000000003E-10</c:v>
                </c:pt>
                <c:pt idx="1488">
                  <c:v>6.8435599999999997E-10</c:v>
                </c:pt>
                <c:pt idx="1489">
                  <c:v>6.7850799999999995E-10</c:v>
                </c:pt>
                <c:pt idx="1490">
                  <c:v>6.6258699999999996E-10</c:v>
                </c:pt>
                <c:pt idx="1491">
                  <c:v>6.5076199999999995E-10</c:v>
                </c:pt>
                <c:pt idx="1492">
                  <c:v>6.4276399999999999E-10</c:v>
                </c:pt>
                <c:pt idx="1493">
                  <c:v>6.2805799999999998E-10</c:v>
                </c:pt>
                <c:pt idx="1494">
                  <c:v>5.9600100000000002E-10</c:v>
                </c:pt>
                <c:pt idx="1495">
                  <c:v>5.6705200000000004E-10</c:v>
                </c:pt>
                <c:pt idx="1496">
                  <c:v>5.2639500000000002E-10</c:v>
                </c:pt>
                <c:pt idx="1497">
                  <c:v>4.8272900000000004E-10</c:v>
                </c:pt>
                <c:pt idx="1498">
                  <c:v>4.26087E-10</c:v>
                </c:pt>
                <c:pt idx="1499">
                  <c:v>3.3182E-10</c:v>
                </c:pt>
                <c:pt idx="1500">
                  <c:v>2.17805E-10</c:v>
                </c:pt>
                <c:pt idx="1501">
                  <c:v>1.3382600000000001E-10</c:v>
                </c:pt>
                <c:pt idx="1502">
                  <c:v>6.7305699999999997E-11</c:v>
                </c:pt>
                <c:pt idx="1503">
                  <c:v>2.3639199999999999E-11</c:v>
                </c:pt>
                <c:pt idx="1504">
                  <c:v>3.7517499999999996E-12</c:v>
                </c:pt>
                <c:pt idx="1505">
                  <c:v>-4.8375000000000003E-13</c:v>
                </c:pt>
                <c:pt idx="1506">
                  <c:v>-2.7950000000000002E-13</c:v>
                </c:pt>
                <c:pt idx="1507">
                  <c:v>1.79525E-12</c:v>
                </c:pt>
                <c:pt idx="1508">
                  <c:v>1.25775E-12</c:v>
                </c:pt>
                <c:pt idx="1509">
                  <c:v>2.2037500000000002E-12</c:v>
                </c:pt>
                <c:pt idx="1510">
                  <c:v>3.4077499999999999E-12</c:v>
                </c:pt>
                <c:pt idx="1511">
                  <c:v>6.235E-12</c:v>
                </c:pt>
                <c:pt idx="1512">
                  <c:v>1.2545199999999999E-11</c:v>
                </c:pt>
                <c:pt idx="1513">
                  <c:v>1.6178699999999999E-11</c:v>
                </c:pt>
                <c:pt idx="1514">
                  <c:v>2.4370200000000001E-11</c:v>
                </c:pt>
                <c:pt idx="1515">
                  <c:v>3.7614200000000001E-11</c:v>
                </c:pt>
                <c:pt idx="1516">
                  <c:v>5.8576700000000001E-11</c:v>
                </c:pt>
                <c:pt idx="1517">
                  <c:v>8.4108000000000003E-11</c:v>
                </c:pt>
                <c:pt idx="1518">
                  <c:v>1.1467E-10</c:v>
                </c:pt>
                <c:pt idx="1519">
                  <c:v>1.56735E-10</c:v>
                </c:pt>
                <c:pt idx="1520">
                  <c:v>2.0282E-10</c:v>
                </c:pt>
                <c:pt idx="1521">
                  <c:v>2.5536599999999998E-10</c:v>
                </c:pt>
                <c:pt idx="1522">
                  <c:v>3.1281400000000001E-10</c:v>
                </c:pt>
                <c:pt idx="1523">
                  <c:v>3.5695300000000002E-10</c:v>
                </c:pt>
                <c:pt idx="1524">
                  <c:v>4.02168E-10</c:v>
                </c:pt>
                <c:pt idx="1525">
                  <c:v>4.41545E-10</c:v>
                </c:pt>
                <c:pt idx="1526">
                  <c:v>4.7338700000000003E-10</c:v>
                </c:pt>
                <c:pt idx="1527">
                  <c:v>4.99864E-10</c:v>
                </c:pt>
                <c:pt idx="1528">
                  <c:v>5.1793500000000003E-10</c:v>
                </c:pt>
                <c:pt idx="1529">
                  <c:v>5.3203900000000005E-10</c:v>
                </c:pt>
                <c:pt idx="1530">
                  <c:v>5.4305799999999997E-10</c:v>
                </c:pt>
                <c:pt idx="1531">
                  <c:v>5.5374300000000002E-10</c:v>
                </c:pt>
                <c:pt idx="1532">
                  <c:v>5.5824699999999999E-10</c:v>
                </c:pt>
                <c:pt idx="1533">
                  <c:v>5.6234299999999997E-10</c:v>
                </c:pt>
                <c:pt idx="1534">
                  <c:v>5.6328900000000002E-10</c:v>
                </c:pt>
                <c:pt idx="1535">
                  <c:v>5.6455800000000005E-10</c:v>
                </c:pt>
                <c:pt idx="1536">
                  <c:v>5.6254699999999996E-10</c:v>
                </c:pt>
                <c:pt idx="1537">
                  <c:v>5.6590099999999999E-10</c:v>
                </c:pt>
                <c:pt idx="1538">
                  <c:v>5.6039700000000002E-10</c:v>
                </c:pt>
                <c:pt idx="1539">
                  <c:v>5.5797899999999996E-10</c:v>
                </c:pt>
                <c:pt idx="1540">
                  <c:v>5.5179699999999997E-10</c:v>
                </c:pt>
                <c:pt idx="1541">
                  <c:v>5.40639E-10</c:v>
                </c:pt>
                <c:pt idx="1542">
                  <c:v>5.3660799999999995E-10</c:v>
                </c:pt>
                <c:pt idx="1543">
                  <c:v>5.2552399999999999E-10</c:v>
                </c:pt>
                <c:pt idx="1544">
                  <c:v>5.1047400000000003E-10</c:v>
                </c:pt>
                <c:pt idx="1545">
                  <c:v>4.85954E-10</c:v>
                </c:pt>
                <c:pt idx="1546">
                  <c:v>4.58745E-10</c:v>
                </c:pt>
                <c:pt idx="1547">
                  <c:v>4.20314E-10</c:v>
                </c:pt>
                <c:pt idx="1548">
                  <c:v>3.8416200000000001E-10</c:v>
                </c:pt>
                <c:pt idx="1549">
                  <c:v>3.2315500000000001E-10</c:v>
                </c:pt>
                <c:pt idx="1550">
                  <c:v>2.3171599999999999E-10</c:v>
                </c:pt>
                <c:pt idx="1551">
                  <c:v>1.5028499999999999E-10</c:v>
                </c:pt>
                <c:pt idx="1552">
                  <c:v>9.0751499999999997E-11</c:v>
                </c:pt>
                <c:pt idx="1553">
                  <c:v>4.6945199999999998E-11</c:v>
                </c:pt>
                <c:pt idx="1554">
                  <c:v>1.6512000000000001E-11</c:v>
                </c:pt>
                <c:pt idx="1555">
                  <c:v>5.9662499999999999E-12</c:v>
                </c:pt>
                <c:pt idx="1556">
                  <c:v>6.2995E-12</c:v>
                </c:pt>
                <c:pt idx="1557">
                  <c:v>8.8579999999999996E-12</c:v>
                </c:pt>
                <c:pt idx="1558">
                  <c:v>1.12767E-11</c:v>
                </c:pt>
                <c:pt idx="1559">
                  <c:v>1.8328699999999999E-11</c:v>
                </c:pt>
                <c:pt idx="1560">
                  <c:v>2.51765E-11</c:v>
                </c:pt>
                <c:pt idx="1561">
                  <c:v>3.7410000000000003E-11</c:v>
                </c:pt>
                <c:pt idx="1562">
                  <c:v>5.0439E-11</c:v>
                </c:pt>
                <c:pt idx="1563">
                  <c:v>7.4766199999999995E-11</c:v>
                </c:pt>
                <c:pt idx="1564">
                  <c:v>1.10037E-10</c:v>
                </c:pt>
                <c:pt idx="1565">
                  <c:v>1.62583E-10</c:v>
                </c:pt>
                <c:pt idx="1566">
                  <c:v>2.4031600000000002E-10</c:v>
                </c:pt>
                <c:pt idx="1567">
                  <c:v>3.3565799999999999E-10</c:v>
                </c:pt>
                <c:pt idx="1568">
                  <c:v>4.4046999999999998E-10</c:v>
                </c:pt>
                <c:pt idx="1569">
                  <c:v>5.6368700000000002E-10</c:v>
                </c:pt>
                <c:pt idx="1570">
                  <c:v>6.9846999999999997E-10</c:v>
                </c:pt>
                <c:pt idx="1571">
                  <c:v>8.3405000000000003E-10</c:v>
                </c:pt>
                <c:pt idx="1572">
                  <c:v>9.5297700000000003E-10</c:v>
                </c:pt>
                <c:pt idx="1573">
                  <c:v>1.0524100000000001E-9</c:v>
                </c:pt>
                <c:pt idx="1574">
                  <c:v>1.14352E-9</c:v>
                </c:pt>
                <c:pt idx="1575">
                  <c:v>1.23052E-9</c:v>
                </c:pt>
                <c:pt idx="1576">
                  <c:v>1.29274E-9</c:v>
                </c:pt>
                <c:pt idx="1577">
                  <c:v>1.3143700000000001E-9</c:v>
                </c:pt>
                <c:pt idx="1578">
                  <c:v>1.3466200000000001E-9</c:v>
                </c:pt>
                <c:pt idx="1579">
                  <c:v>1.3733E-9</c:v>
                </c:pt>
                <c:pt idx="1580">
                  <c:v>1.38593E-9</c:v>
                </c:pt>
                <c:pt idx="1581">
                  <c:v>1.3995600000000001E-9</c:v>
                </c:pt>
                <c:pt idx="1582">
                  <c:v>1.4090399999999999E-9</c:v>
                </c:pt>
                <c:pt idx="1583">
                  <c:v>1.40037E-9</c:v>
                </c:pt>
                <c:pt idx="1584">
                  <c:v>1.4003E-9</c:v>
                </c:pt>
                <c:pt idx="1585">
                  <c:v>1.3909E-9</c:v>
                </c:pt>
                <c:pt idx="1586">
                  <c:v>1.3984799999999999E-9</c:v>
                </c:pt>
                <c:pt idx="1587">
                  <c:v>1.39029E-9</c:v>
                </c:pt>
                <c:pt idx="1588">
                  <c:v>1.37161E-9</c:v>
                </c:pt>
                <c:pt idx="1589">
                  <c:v>1.3546099999999999E-9</c:v>
                </c:pt>
                <c:pt idx="1590">
                  <c:v>1.3331799999999999E-9</c:v>
                </c:pt>
                <c:pt idx="1591">
                  <c:v>1.3092600000000001E-9</c:v>
                </c:pt>
                <c:pt idx="1592">
                  <c:v>1.27695E-9</c:v>
                </c:pt>
                <c:pt idx="1593">
                  <c:v>1.22044E-9</c:v>
                </c:pt>
                <c:pt idx="1594">
                  <c:v>1.1583E-9</c:v>
                </c:pt>
                <c:pt idx="1595">
                  <c:v>1.0926499999999999E-9</c:v>
                </c:pt>
                <c:pt idx="1596">
                  <c:v>1.01417E-9</c:v>
                </c:pt>
                <c:pt idx="1597">
                  <c:v>9.1225599999999998E-10</c:v>
                </c:pt>
                <c:pt idx="1598">
                  <c:v>7.3407399999999996E-10</c:v>
                </c:pt>
                <c:pt idx="1599">
                  <c:v>5.1309699999999999E-10</c:v>
                </c:pt>
                <c:pt idx="1600">
                  <c:v>3.41903E-10</c:v>
                </c:pt>
                <c:pt idx="1601">
                  <c:v>1.98595E-10</c:v>
                </c:pt>
                <c:pt idx="1602">
                  <c:v>8.7064299999999995E-11</c:v>
                </c:pt>
                <c:pt idx="1603">
                  <c:v>2.2091199999999999E-11</c:v>
                </c:pt>
                <c:pt idx="1604">
                  <c:v>7.2024999999999999E-13</c:v>
                </c:pt>
                <c:pt idx="1605">
                  <c:v>-2.8379999999999998E-12</c:v>
                </c:pt>
                <c:pt idx="1606">
                  <c:v>-3.9775E-12</c:v>
                </c:pt>
                <c:pt idx="1607">
                  <c:v>-3.3109999999999999E-12</c:v>
                </c:pt>
                <c:pt idx="1608">
                  <c:v>-3.913E-12</c:v>
                </c:pt>
                <c:pt idx="1609">
                  <c:v>-3.3109999999999999E-12</c:v>
                </c:pt>
                <c:pt idx="1610">
                  <c:v>-3.2357499999999998E-12</c:v>
                </c:pt>
                <c:pt idx="1611">
                  <c:v>-4.7837500000000001E-12</c:v>
                </c:pt>
                <c:pt idx="1612">
                  <c:v>-2.9024999999999998E-12</c:v>
                </c:pt>
                <c:pt idx="1613">
                  <c:v>-2.5047499999999998E-12</c:v>
                </c:pt>
                <c:pt idx="1614">
                  <c:v>-2.1607500000000001E-12</c:v>
                </c:pt>
                <c:pt idx="1615">
                  <c:v>-2.7734999999999998E-12</c:v>
                </c:pt>
                <c:pt idx="1616">
                  <c:v>-1.29E-12</c:v>
                </c:pt>
                <c:pt idx="1617">
                  <c:v>-1.0212499999999999E-12</c:v>
                </c:pt>
                <c:pt idx="1618">
                  <c:v>-1.42975E-12</c:v>
                </c:pt>
                <c:pt idx="1619">
                  <c:v>3.2249999999999999E-13</c:v>
                </c:pt>
                <c:pt idx="1620">
                  <c:v>1.5265E-12</c:v>
                </c:pt>
                <c:pt idx="1621">
                  <c:v>2.4724999999999998E-12</c:v>
                </c:pt>
                <c:pt idx="1622">
                  <c:v>2.7412499999999999E-12</c:v>
                </c:pt>
                <c:pt idx="1623">
                  <c:v>4.0849999999999997E-12</c:v>
                </c:pt>
                <c:pt idx="1624">
                  <c:v>3.7517499999999996E-12</c:v>
                </c:pt>
                <c:pt idx="1625">
                  <c:v>5.4287499999999999E-12</c:v>
                </c:pt>
                <c:pt idx="1626">
                  <c:v>4.6869999999999997E-12</c:v>
                </c:pt>
                <c:pt idx="1627">
                  <c:v>5.0954999999999998E-12</c:v>
                </c:pt>
                <c:pt idx="1628">
                  <c:v>5.1599999999999998E-12</c:v>
                </c:pt>
                <c:pt idx="1629">
                  <c:v>5.90175E-12</c:v>
                </c:pt>
                <c:pt idx="1630">
                  <c:v>7.7077500000000002E-12</c:v>
                </c:pt>
                <c:pt idx="1631">
                  <c:v>5.9662499999999999E-12</c:v>
                </c:pt>
                <c:pt idx="1632">
                  <c:v>9.7932499999999997E-12</c:v>
                </c:pt>
                <c:pt idx="1633">
                  <c:v>6.837E-12</c:v>
                </c:pt>
                <c:pt idx="1634">
                  <c:v>8.3850000000000003E-12</c:v>
                </c:pt>
                <c:pt idx="1635">
                  <c:v>8.1807499999999994E-12</c:v>
                </c:pt>
                <c:pt idx="1636">
                  <c:v>8.1807499999999994E-12</c:v>
                </c:pt>
                <c:pt idx="1637">
                  <c:v>8.9225000000000004E-12</c:v>
                </c:pt>
                <c:pt idx="1638">
                  <c:v>6.50375E-12</c:v>
                </c:pt>
                <c:pt idx="1639">
                  <c:v>6.63275E-12</c:v>
                </c:pt>
                <c:pt idx="1640">
                  <c:v>8.4494999999999995E-12</c:v>
                </c:pt>
                <c:pt idx="1641">
                  <c:v>7.4390000000000001E-12</c:v>
                </c:pt>
                <c:pt idx="1642">
                  <c:v>7.4390000000000001E-12</c:v>
                </c:pt>
                <c:pt idx="1643">
                  <c:v>6.50375E-12</c:v>
                </c:pt>
                <c:pt idx="1644">
                  <c:v>6.235E-12</c:v>
                </c:pt>
                <c:pt idx="1645">
                  <c:v>7.9765000000000002E-12</c:v>
                </c:pt>
                <c:pt idx="1646">
                  <c:v>8.2452500000000002E-12</c:v>
                </c:pt>
                <c:pt idx="1647">
                  <c:v>6.2995E-12</c:v>
                </c:pt>
                <c:pt idx="1648">
                  <c:v>5.6329999999999999E-12</c:v>
                </c:pt>
                <c:pt idx="1649">
                  <c:v>3.9452500000000004E-12</c:v>
                </c:pt>
                <c:pt idx="1650">
                  <c:v>2.2682500000000002E-12</c:v>
                </c:pt>
                <c:pt idx="1651">
                  <c:v>1.06425E-12</c:v>
                </c:pt>
                <c:pt idx="1652">
                  <c:v>4.5149999999999999E-13</c:v>
                </c:pt>
                <c:pt idx="1653">
                  <c:v>3.2249999999999999E-13</c:v>
                </c:pt>
                <c:pt idx="1654">
                  <c:v>-1.8275E-12</c:v>
                </c:pt>
                <c:pt idx="1655">
                  <c:v>-2.6337500000000002E-12</c:v>
                </c:pt>
                <c:pt idx="1656">
                  <c:v>-1.9672500000000001E-12</c:v>
                </c:pt>
                <c:pt idx="1657">
                  <c:v>-8.9224999999999996E-13</c:v>
                </c:pt>
                <c:pt idx="1658">
                  <c:v>-6.88E-13</c:v>
                </c:pt>
                <c:pt idx="1659">
                  <c:v>-2.3005000000000001E-12</c:v>
                </c:pt>
                <c:pt idx="1660">
                  <c:v>-3.3754999999999999E-12</c:v>
                </c:pt>
                <c:pt idx="1661">
                  <c:v>-2.7950000000000002E-13</c:v>
                </c:pt>
                <c:pt idx="1662">
                  <c:v>-2.0317500000000001E-12</c:v>
                </c:pt>
                <c:pt idx="1663">
                  <c:v>-1.5049999999999999E-13</c:v>
                </c:pt>
                <c:pt idx="1664">
                  <c:v>5.3749999999999998E-14</c:v>
                </c:pt>
                <c:pt idx="1665">
                  <c:v>-2.6982500000000001E-12</c:v>
                </c:pt>
                <c:pt idx="1666">
                  <c:v>-4.8375000000000003E-13</c:v>
                </c:pt>
                <c:pt idx="1667">
                  <c:v>1.462E-12</c:v>
                </c:pt>
                <c:pt idx="1668">
                  <c:v>1.6017499999999999E-12</c:v>
                </c:pt>
                <c:pt idx="1669">
                  <c:v>8.5999999999999997E-13</c:v>
                </c:pt>
                <c:pt idx="1670">
                  <c:v>2.4724999999999998E-12</c:v>
                </c:pt>
                <c:pt idx="1671">
                  <c:v>6.0952499999999999E-12</c:v>
                </c:pt>
                <c:pt idx="1672">
                  <c:v>6.9015E-12</c:v>
                </c:pt>
                <c:pt idx="1673">
                  <c:v>5.9662499999999999E-12</c:v>
                </c:pt>
                <c:pt idx="1674">
                  <c:v>7.3744999999999993E-12</c:v>
                </c:pt>
                <c:pt idx="1675">
                  <c:v>7.6432499999999994E-12</c:v>
                </c:pt>
                <c:pt idx="1676">
                  <c:v>7.5142499999999994E-12</c:v>
                </c:pt>
                <c:pt idx="1677">
                  <c:v>7.3744999999999993E-12</c:v>
                </c:pt>
                <c:pt idx="1678">
                  <c:v>8.6537500000000004E-12</c:v>
                </c:pt>
                <c:pt idx="1679">
                  <c:v>8.9869999999999996E-12</c:v>
                </c:pt>
                <c:pt idx="1680">
                  <c:v>8.1807499999999994E-12</c:v>
                </c:pt>
                <c:pt idx="1681">
                  <c:v>9.8577500000000005E-12</c:v>
                </c:pt>
                <c:pt idx="1682">
                  <c:v>9.5244999999999997E-12</c:v>
                </c:pt>
                <c:pt idx="1683">
                  <c:v>9.2557499999999996E-12</c:v>
                </c:pt>
                <c:pt idx="1684">
                  <c:v>8.4494999999999995E-12</c:v>
                </c:pt>
                <c:pt idx="1685">
                  <c:v>8.9225000000000004E-12</c:v>
                </c:pt>
                <c:pt idx="1686">
                  <c:v>7.9119999999999994E-12</c:v>
                </c:pt>
                <c:pt idx="1687">
                  <c:v>9.9975000000000006E-12</c:v>
                </c:pt>
                <c:pt idx="1688">
                  <c:v>8.1162500000000003E-12</c:v>
                </c:pt>
                <c:pt idx="1689">
                  <c:v>9.3202500000000004E-12</c:v>
                </c:pt>
                <c:pt idx="1690">
                  <c:v>7.9765000000000002E-12</c:v>
                </c:pt>
                <c:pt idx="1691">
                  <c:v>8.2452500000000002E-12</c:v>
                </c:pt>
                <c:pt idx="1692">
                  <c:v>6.9015E-12</c:v>
                </c:pt>
                <c:pt idx="1693">
                  <c:v>9.0515000000000004E-12</c:v>
                </c:pt>
                <c:pt idx="1694">
                  <c:v>6.7080000000000001E-12</c:v>
                </c:pt>
                <c:pt idx="1695">
                  <c:v>6.7725000000000001E-12</c:v>
                </c:pt>
                <c:pt idx="1696">
                  <c:v>6.7725000000000001E-12</c:v>
                </c:pt>
                <c:pt idx="1697">
                  <c:v>6.235E-12</c:v>
                </c:pt>
                <c:pt idx="1698">
                  <c:v>4.3537499999999997E-12</c:v>
                </c:pt>
                <c:pt idx="1699">
                  <c:v>1.7307500000000001E-12</c:v>
                </c:pt>
                <c:pt idx="1700">
                  <c:v>1.19325E-12</c:v>
                </c:pt>
                <c:pt idx="1701">
                  <c:v>-1.2255E-12</c:v>
                </c:pt>
                <c:pt idx="1702">
                  <c:v>1.1825E-13</c:v>
                </c:pt>
                <c:pt idx="1703">
                  <c:v>-5.4825000000000001E-13</c:v>
                </c:pt>
                <c:pt idx="1704">
                  <c:v>-1.2255E-12</c:v>
                </c:pt>
                <c:pt idx="1705">
                  <c:v>-2.0317500000000001E-12</c:v>
                </c:pt>
                <c:pt idx="1706">
                  <c:v>-1.7630000000000001E-12</c:v>
                </c:pt>
                <c:pt idx="1707">
                  <c:v>-2.3005000000000001E-12</c:v>
                </c:pt>
                <c:pt idx="1708">
                  <c:v>-2.5692500000000002E-12</c:v>
                </c:pt>
                <c:pt idx="1709">
                  <c:v>-2.0962500000000001E-12</c:v>
                </c:pt>
                <c:pt idx="1710">
                  <c:v>-2.4295000000000001E-12</c:v>
                </c:pt>
                <c:pt idx="1711">
                  <c:v>-2.5047499999999998E-12</c:v>
                </c:pt>
                <c:pt idx="1712">
                  <c:v>-1.3544999999999999E-12</c:v>
                </c:pt>
                <c:pt idx="1713">
                  <c:v>-3.1067499999999999E-12</c:v>
                </c:pt>
                <c:pt idx="1714">
                  <c:v>-1.892E-12</c:v>
                </c:pt>
                <c:pt idx="1715">
                  <c:v>-1.9672500000000001E-12</c:v>
                </c:pt>
                <c:pt idx="1716">
                  <c:v>-1.7630000000000001E-12</c:v>
                </c:pt>
                <c:pt idx="1717">
                  <c:v>-1.892E-12</c:v>
                </c:pt>
                <c:pt idx="1718">
                  <c:v>-1.42975E-12</c:v>
                </c:pt>
                <c:pt idx="1719">
                  <c:v>-1.0857500000000001E-12</c:v>
                </c:pt>
                <c:pt idx="1720">
                  <c:v>-4.1925000000000001E-13</c:v>
                </c:pt>
                <c:pt idx="1721">
                  <c:v>-8.9224999999999996E-13</c:v>
                </c:pt>
                <c:pt idx="1722">
                  <c:v>-2.7950000000000002E-13</c:v>
                </c:pt>
                <c:pt idx="1723">
                  <c:v>-2.5692500000000002E-12</c:v>
                </c:pt>
                <c:pt idx="1724">
                  <c:v>-5.4825000000000001E-13</c:v>
                </c:pt>
                <c:pt idx="1725">
                  <c:v>-1.892E-12</c:v>
                </c:pt>
                <c:pt idx="1726">
                  <c:v>1.8275E-13</c:v>
                </c:pt>
                <c:pt idx="1727">
                  <c:v>-4.8375000000000003E-13</c:v>
                </c:pt>
                <c:pt idx="1728">
                  <c:v>-1.6985000000000001E-12</c:v>
                </c:pt>
                <c:pt idx="1729">
                  <c:v>5.3749999999999998E-14</c:v>
                </c:pt>
                <c:pt idx="1730">
                  <c:v>-1.0857500000000001E-12</c:v>
                </c:pt>
                <c:pt idx="1731">
                  <c:v>5.2674999999999995E-13</c:v>
                </c:pt>
                <c:pt idx="1732">
                  <c:v>-2.3650000000000001E-12</c:v>
                </c:pt>
                <c:pt idx="1733">
                  <c:v>-8.6E-14</c:v>
                </c:pt>
                <c:pt idx="1734">
                  <c:v>-2.1499999999999999E-13</c:v>
                </c:pt>
                <c:pt idx="1735">
                  <c:v>-9.5674999999999994E-13</c:v>
                </c:pt>
                <c:pt idx="1736">
                  <c:v>-2.1607500000000001E-12</c:v>
                </c:pt>
                <c:pt idx="1737">
                  <c:v>-3.5474999999999998E-13</c:v>
                </c:pt>
                <c:pt idx="1738">
                  <c:v>-1.2255E-12</c:v>
                </c:pt>
                <c:pt idx="1739">
                  <c:v>-2.0317500000000001E-12</c:v>
                </c:pt>
                <c:pt idx="1740">
                  <c:v>-2.1499999999999999E-13</c:v>
                </c:pt>
                <c:pt idx="1741">
                  <c:v>6.5575000000000001E-13</c:v>
                </c:pt>
                <c:pt idx="1742">
                  <c:v>-8.1699999999999995E-13</c:v>
                </c:pt>
                <c:pt idx="1743">
                  <c:v>-8.9224999999999996E-13</c:v>
                </c:pt>
                <c:pt idx="1744">
                  <c:v>-1.161E-12</c:v>
                </c:pt>
                <c:pt idx="1745">
                  <c:v>-1.0212499999999999E-12</c:v>
                </c:pt>
                <c:pt idx="1746">
                  <c:v>-2.4295000000000001E-12</c:v>
                </c:pt>
                <c:pt idx="1747">
                  <c:v>-7.5249999999999997E-13</c:v>
                </c:pt>
                <c:pt idx="1748">
                  <c:v>-3.6442499999999999E-12</c:v>
                </c:pt>
                <c:pt idx="1749">
                  <c:v>-2.5692500000000002E-12</c:v>
                </c:pt>
                <c:pt idx="1750">
                  <c:v>-2.4295000000000001E-12</c:v>
                </c:pt>
                <c:pt idx="1751">
                  <c:v>-3.1712499999999998E-12</c:v>
                </c:pt>
                <c:pt idx="1752">
                  <c:v>-3.6442499999999999E-12</c:v>
                </c:pt>
                <c:pt idx="1753">
                  <c:v>-2.0962500000000001E-12</c:v>
                </c:pt>
                <c:pt idx="1754">
                  <c:v>-2.6982500000000001E-12</c:v>
                </c:pt>
                <c:pt idx="1755">
                  <c:v>-1.892E-12</c:v>
                </c:pt>
                <c:pt idx="1756">
                  <c:v>-1.8275E-12</c:v>
                </c:pt>
                <c:pt idx="1757">
                  <c:v>-2.1607500000000001E-12</c:v>
                </c:pt>
                <c:pt idx="1758">
                  <c:v>-2.5047499999999998E-12</c:v>
                </c:pt>
                <c:pt idx="1759">
                  <c:v>-3.1067499999999999E-12</c:v>
                </c:pt>
                <c:pt idx="1760">
                  <c:v>-1.7630000000000001E-12</c:v>
                </c:pt>
                <c:pt idx="1761">
                  <c:v>-1.3544999999999999E-12</c:v>
                </c:pt>
                <c:pt idx="1762">
                  <c:v>-2.9024999999999998E-12</c:v>
                </c:pt>
                <c:pt idx="1763">
                  <c:v>3.8700000000000002E-13</c:v>
                </c:pt>
                <c:pt idx="1764">
                  <c:v>-4.1925000000000001E-13</c:v>
                </c:pt>
                <c:pt idx="1765">
                  <c:v>1.8275E-13</c:v>
                </c:pt>
                <c:pt idx="1766">
                  <c:v>9.8899999999999993E-13</c:v>
                </c:pt>
                <c:pt idx="1767">
                  <c:v>2.2037500000000002E-12</c:v>
                </c:pt>
                <c:pt idx="1768">
                  <c:v>1.7307500000000001E-12</c:v>
                </c:pt>
                <c:pt idx="1769">
                  <c:v>2.8057499999999998E-12</c:v>
                </c:pt>
                <c:pt idx="1770">
                  <c:v>4.2139999999999996E-12</c:v>
                </c:pt>
                <c:pt idx="1771">
                  <c:v>5.2889999999999998E-12</c:v>
                </c:pt>
                <c:pt idx="1772">
                  <c:v>4.8267499999999998E-12</c:v>
                </c:pt>
                <c:pt idx="1773">
                  <c:v>6.9015E-12</c:v>
                </c:pt>
                <c:pt idx="1774">
                  <c:v>6.63275E-12</c:v>
                </c:pt>
                <c:pt idx="1775">
                  <c:v>8.7182499999999995E-12</c:v>
                </c:pt>
                <c:pt idx="1776">
                  <c:v>8.3204999999999995E-12</c:v>
                </c:pt>
                <c:pt idx="1777">
                  <c:v>9.6642499999999997E-12</c:v>
                </c:pt>
                <c:pt idx="1778">
                  <c:v>8.7827500000000003E-12</c:v>
                </c:pt>
                <c:pt idx="1779">
                  <c:v>8.9869999999999996E-12</c:v>
                </c:pt>
                <c:pt idx="1780">
                  <c:v>1.0664000000000001E-11</c:v>
                </c:pt>
                <c:pt idx="1781">
                  <c:v>1.19432E-11</c:v>
                </c:pt>
                <c:pt idx="1782">
                  <c:v>1.03307E-11</c:v>
                </c:pt>
                <c:pt idx="1783">
                  <c:v>1.0664000000000001E-11</c:v>
                </c:pt>
                <c:pt idx="1784">
                  <c:v>9.4600000000000005E-12</c:v>
                </c:pt>
                <c:pt idx="1785">
                  <c:v>9.5244999999999997E-12</c:v>
                </c:pt>
                <c:pt idx="1786">
                  <c:v>9.4600000000000005E-12</c:v>
                </c:pt>
                <c:pt idx="1787">
                  <c:v>9.5244999999999997E-12</c:v>
                </c:pt>
                <c:pt idx="1788">
                  <c:v>1.1470199999999999E-11</c:v>
                </c:pt>
                <c:pt idx="1789">
                  <c:v>1.02017E-11</c:v>
                </c:pt>
                <c:pt idx="1790">
                  <c:v>8.7182499999999995E-12</c:v>
                </c:pt>
                <c:pt idx="1791">
                  <c:v>9.3954999999999997E-12</c:v>
                </c:pt>
                <c:pt idx="1792">
                  <c:v>8.6537500000000004E-12</c:v>
                </c:pt>
                <c:pt idx="1793">
                  <c:v>9.3202500000000004E-12</c:v>
                </c:pt>
                <c:pt idx="1794">
                  <c:v>9.4600000000000005E-12</c:v>
                </c:pt>
                <c:pt idx="1795">
                  <c:v>6.7080000000000001E-12</c:v>
                </c:pt>
                <c:pt idx="1796">
                  <c:v>6.4392500000000001E-12</c:v>
                </c:pt>
                <c:pt idx="1797">
                  <c:v>5.8264999999999999E-12</c:v>
                </c:pt>
                <c:pt idx="1798">
                  <c:v>5.4287499999999999E-12</c:v>
                </c:pt>
                <c:pt idx="1799">
                  <c:v>1.5265E-12</c:v>
                </c:pt>
                <c:pt idx="1800">
                  <c:v>6.5575000000000001E-13</c:v>
                </c:pt>
                <c:pt idx="1801">
                  <c:v>-2.7950000000000002E-13</c:v>
                </c:pt>
                <c:pt idx="1802">
                  <c:v>7.2024999999999999E-13</c:v>
                </c:pt>
                <c:pt idx="1803">
                  <c:v>-2.1607500000000001E-12</c:v>
                </c:pt>
                <c:pt idx="1804">
                  <c:v>-6.88E-13</c:v>
                </c:pt>
                <c:pt idx="1805">
                  <c:v>-2.9024999999999998E-12</c:v>
                </c:pt>
                <c:pt idx="1806">
                  <c:v>-1.7630000000000001E-12</c:v>
                </c:pt>
                <c:pt idx="1807">
                  <c:v>-2.9024999999999998E-12</c:v>
                </c:pt>
                <c:pt idx="1808">
                  <c:v>-1.7630000000000001E-12</c:v>
                </c:pt>
                <c:pt idx="1809">
                  <c:v>-2.0962500000000001E-12</c:v>
                </c:pt>
                <c:pt idx="1810">
                  <c:v>-7.5249999999999997E-13</c:v>
                </c:pt>
                <c:pt idx="1811">
                  <c:v>-5.4825000000000001E-13</c:v>
                </c:pt>
                <c:pt idx="1812">
                  <c:v>-1.9672500000000001E-12</c:v>
                </c:pt>
                <c:pt idx="1813">
                  <c:v>-2.0317500000000001E-12</c:v>
                </c:pt>
                <c:pt idx="1814">
                  <c:v>5.3749999999999998E-14</c:v>
                </c:pt>
                <c:pt idx="1815">
                  <c:v>5.2674999999999995E-13</c:v>
                </c:pt>
                <c:pt idx="1816">
                  <c:v>1.9350000000000001E-12</c:v>
                </c:pt>
                <c:pt idx="1817">
                  <c:v>3.0099999999999999E-12</c:v>
                </c:pt>
                <c:pt idx="1818">
                  <c:v>3.0744999999999999E-12</c:v>
                </c:pt>
                <c:pt idx="1819">
                  <c:v>7.6432499999999994E-12</c:v>
                </c:pt>
                <c:pt idx="1820">
                  <c:v>1.0062E-11</c:v>
                </c:pt>
                <c:pt idx="1821">
                  <c:v>1.4835E-11</c:v>
                </c:pt>
                <c:pt idx="1822">
                  <c:v>1.4835E-11</c:v>
                </c:pt>
                <c:pt idx="1823">
                  <c:v>1.6920499999999999E-11</c:v>
                </c:pt>
                <c:pt idx="1824">
                  <c:v>1.8866199999999999E-11</c:v>
                </c:pt>
                <c:pt idx="1825">
                  <c:v>2.1553699999999999E-11</c:v>
                </c:pt>
                <c:pt idx="1826">
                  <c:v>2.2961999999999998E-11</c:v>
                </c:pt>
                <c:pt idx="1827">
                  <c:v>2.5251699999999999E-11</c:v>
                </c:pt>
                <c:pt idx="1828">
                  <c:v>2.37037E-11</c:v>
                </c:pt>
                <c:pt idx="1829">
                  <c:v>2.6789E-11</c:v>
                </c:pt>
                <c:pt idx="1830">
                  <c:v>2.8068200000000001E-11</c:v>
                </c:pt>
                <c:pt idx="1831">
                  <c:v>2.42412E-11</c:v>
                </c:pt>
                <c:pt idx="1832">
                  <c:v>2.8809999999999999E-11</c:v>
                </c:pt>
                <c:pt idx="1833">
                  <c:v>2.6864199999999999E-11</c:v>
                </c:pt>
                <c:pt idx="1834">
                  <c:v>2.80037E-11</c:v>
                </c:pt>
                <c:pt idx="1835">
                  <c:v>2.9616200000000001E-11</c:v>
                </c:pt>
                <c:pt idx="1836">
                  <c:v>2.85412E-11</c:v>
                </c:pt>
                <c:pt idx="1837">
                  <c:v>2.9283000000000001E-11</c:v>
                </c:pt>
                <c:pt idx="1838">
                  <c:v>2.8874499999999999E-11</c:v>
                </c:pt>
                <c:pt idx="1839">
                  <c:v>2.8874499999999999E-11</c:v>
                </c:pt>
                <c:pt idx="1840">
                  <c:v>2.90787E-11</c:v>
                </c:pt>
                <c:pt idx="1841">
                  <c:v>2.8745500000000001E-11</c:v>
                </c:pt>
                <c:pt idx="1842">
                  <c:v>2.7401699999999999E-11</c:v>
                </c:pt>
                <c:pt idx="1843">
                  <c:v>2.6520199999999998E-11</c:v>
                </c:pt>
                <c:pt idx="1844">
                  <c:v>2.7197500000000002E-11</c:v>
                </c:pt>
                <c:pt idx="1845">
                  <c:v>2.3972500000000001E-11</c:v>
                </c:pt>
                <c:pt idx="1846">
                  <c:v>2.1822500000000001E-11</c:v>
                </c:pt>
                <c:pt idx="1847">
                  <c:v>2.01455E-11</c:v>
                </c:pt>
                <c:pt idx="1848">
                  <c:v>1.78557E-11</c:v>
                </c:pt>
                <c:pt idx="1849">
                  <c:v>1.2083E-11</c:v>
                </c:pt>
                <c:pt idx="1850">
                  <c:v>7.9119999999999994E-12</c:v>
                </c:pt>
                <c:pt idx="1851">
                  <c:v>5.4287499999999999E-12</c:v>
                </c:pt>
                <c:pt idx="1852">
                  <c:v>2.1392500000000002E-12</c:v>
                </c:pt>
                <c:pt idx="1853">
                  <c:v>3.8700000000000002E-13</c:v>
                </c:pt>
                <c:pt idx="1854">
                  <c:v>-6.88E-13</c:v>
                </c:pt>
                <c:pt idx="1855">
                  <c:v>-2.3005000000000001E-12</c:v>
                </c:pt>
                <c:pt idx="1856">
                  <c:v>-2.3005000000000001E-12</c:v>
                </c:pt>
                <c:pt idx="1857">
                  <c:v>-1.29E-12</c:v>
                </c:pt>
                <c:pt idx="1858">
                  <c:v>-1.8275E-12</c:v>
                </c:pt>
                <c:pt idx="1859">
                  <c:v>-4.8375000000000003E-13</c:v>
                </c:pt>
                <c:pt idx="1860">
                  <c:v>-9.5674999999999994E-13</c:v>
                </c:pt>
                <c:pt idx="1861">
                  <c:v>-2.0962500000000001E-12</c:v>
                </c:pt>
                <c:pt idx="1862">
                  <c:v>-1.29E-12</c:v>
                </c:pt>
                <c:pt idx="1863">
                  <c:v>-1.29E-12</c:v>
                </c:pt>
                <c:pt idx="1864">
                  <c:v>1.3975000000000001E-12</c:v>
                </c:pt>
                <c:pt idx="1865">
                  <c:v>3.0099999999999999E-12</c:v>
                </c:pt>
                <c:pt idx="1866">
                  <c:v>2.2682500000000002E-12</c:v>
                </c:pt>
                <c:pt idx="1867">
                  <c:v>5.6974999999999999E-12</c:v>
                </c:pt>
                <c:pt idx="1868">
                  <c:v>8.9869999999999996E-12</c:v>
                </c:pt>
                <c:pt idx="1869">
                  <c:v>1.2147499999999999E-11</c:v>
                </c:pt>
                <c:pt idx="1870">
                  <c:v>1.41577E-11</c:v>
                </c:pt>
                <c:pt idx="1871">
                  <c:v>1.8532999999999999E-11</c:v>
                </c:pt>
                <c:pt idx="1872">
                  <c:v>2.33705E-11</c:v>
                </c:pt>
                <c:pt idx="1873">
                  <c:v>2.5585000000000001E-11</c:v>
                </c:pt>
                <c:pt idx="1874">
                  <c:v>2.9616200000000001E-11</c:v>
                </c:pt>
                <c:pt idx="1875">
                  <c:v>3.0895499999999998E-11</c:v>
                </c:pt>
                <c:pt idx="1876">
                  <c:v>3.2303699999999998E-11</c:v>
                </c:pt>
                <c:pt idx="1877">
                  <c:v>3.6130699999999999E-11</c:v>
                </c:pt>
                <c:pt idx="1878">
                  <c:v>3.8484999999999997E-11</c:v>
                </c:pt>
                <c:pt idx="1879">
                  <c:v>4.2247500000000001E-11</c:v>
                </c:pt>
                <c:pt idx="1880">
                  <c:v>4.15057E-11</c:v>
                </c:pt>
                <c:pt idx="1881">
                  <c:v>4.1301500000000002E-11</c:v>
                </c:pt>
                <c:pt idx="1882">
                  <c:v>4.1441200000000002E-11</c:v>
                </c:pt>
                <c:pt idx="1883">
                  <c:v>4.4397500000000001E-11</c:v>
                </c:pt>
                <c:pt idx="1884">
                  <c:v>4.3182700000000001E-11</c:v>
                </c:pt>
                <c:pt idx="1885">
                  <c:v>4.3720199999999998E-11</c:v>
                </c:pt>
                <c:pt idx="1886">
                  <c:v>4.2989200000000002E-11</c:v>
                </c:pt>
                <c:pt idx="1887">
                  <c:v>4.3451500000000002E-11</c:v>
                </c:pt>
                <c:pt idx="1888">
                  <c:v>4.3591200000000003E-11</c:v>
                </c:pt>
                <c:pt idx="1889">
                  <c:v>4.4397500000000001E-11</c:v>
                </c:pt>
                <c:pt idx="1890">
                  <c:v>4.36557E-11</c:v>
                </c:pt>
                <c:pt idx="1891">
                  <c:v>4.4461999999999999E-11</c:v>
                </c:pt>
                <c:pt idx="1892">
                  <c:v>4.2784999999999998E-11</c:v>
                </c:pt>
                <c:pt idx="1893">
                  <c:v>4.1914200000000002E-11</c:v>
                </c:pt>
                <c:pt idx="1894">
                  <c:v>4.1914200000000002E-11</c:v>
                </c:pt>
                <c:pt idx="1895">
                  <c:v>4.1301500000000002E-11</c:v>
                </c:pt>
                <c:pt idx="1896">
                  <c:v>3.6808000000000002E-11</c:v>
                </c:pt>
                <c:pt idx="1897">
                  <c:v>3.1830699999999998E-11</c:v>
                </c:pt>
                <c:pt idx="1898">
                  <c:v>2.9143200000000001E-11</c:v>
                </c:pt>
                <c:pt idx="1899">
                  <c:v>2.1682700000000001E-11</c:v>
                </c:pt>
                <c:pt idx="1900">
                  <c:v>1.5576700000000001E-11</c:v>
                </c:pt>
                <c:pt idx="1901">
                  <c:v>1.0932699999999999E-11</c:v>
                </c:pt>
                <c:pt idx="1902">
                  <c:v>5.7619999999999999E-12</c:v>
                </c:pt>
                <c:pt idx="1903">
                  <c:v>4.3537499999999997E-12</c:v>
                </c:pt>
                <c:pt idx="1904">
                  <c:v>2.3327500000000001E-12</c:v>
                </c:pt>
                <c:pt idx="1905">
                  <c:v>1.5265E-12</c:v>
                </c:pt>
                <c:pt idx="1906">
                  <c:v>-2.7950000000000002E-13</c:v>
                </c:pt>
                <c:pt idx="1907">
                  <c:v>5.2674999999999995E-13</c:v>
                </c:pt>
                <c:pt idx="1908">
                  <c:v>6.5575000000000001E-13</c:v>
                </c:pt>
                <c:pt idx="1909">
                  <c:v>1.79525E-12</c:v>
                </c:pt>
                <c:pt idx="1910">
                  <c:v>2.2037500000000002E-12</c:v>
                </c:pt>
                <c:pt idx="1911">
                  <c:v>4.2139999999999996E-12</c:v>
                </c:pt>
                <c:pt idx="1912">
                  <c:v>5.9662499999999999E-12</c:v>
                </c:pt>
                <c:pt idx="1913">
                  <c:v>7.0412500000000001E-12</c:v>
                </c:pt>
                <c:pt idx="1914">
                  <c:v>1.05995E-11</c:v>
                </c:pt>
                <c:pt idx="1915">
                  <c:v>1.6651700000000001E-11</c:v>
                </c:pt>
                <c:pt idx="1916">
                  <c:v>2.42412E-11</c:v>
                </c:pt>
                <c:pt idx="1917">
                  <c:v>3.5055699999999999E-11</c:v>
                </c:pt>
                <c:pt idx="1918">
                  <c:v>4.4064200000000002E-11</c:v>
                </c:pt>
                <c:pt idx="1919">
                  <c:v>5.8770199999999994E-11</c:v>
                </c:pt>
                <c:pt idx="1920">
                  <c:v>7.6776500000000001E-11</c:v>
                </c:pt>
                <c:pt idx="1921">
                  <c:v>9.5664299999999997E-11</c:v>
                </c:pt>
                <c:pt idx="1922">
                  <c:v>1.14605E-10</c:v>
                </c:pt>
                <c:pt idx="1923">
                  <c:v>1.33289E-10</c:v>
                </c:pt>
                <c:pt idx="1924">
                  <c:v>1.5142399999999999E-10</c:v>
                </c:pt>
                <c:pt idx="1925">
                  <c:v>1.6452800000000001E-10</c:v>
                </c:pt>
                <c:pt idx="1926">
                  <c:v>1.79783E-10</c:v>
                </c:pt>
                <c:pt idx="1927">
                  <c:v>1.95166E-10</c:v>
                </c:pt>
                <c:pt idx="1928">
                  <c:v>2.0343299999999999E-10</c:v>
                </c:pt>
                <c:pt idx="1929">
                  <c:v>2.1230099999999999E-10</c:v>
                </c:pt>
                <c:pt idx="1930">
                  <c:v>2.1968699999999999E-10</c:v>
                </c:pt>
                <c:pt idx="1931">
                  <c:v>2.2036400000000001E-10</c:v>
                </c:pt>
                <c:pt idx="1932">
                  <c:v>2.29297E-10</c:v>
                </c:pt>
                <c:pt idx="1933">
                  <c:v>2.3117800000000001E-10</c:v>
                </c:pt>
                <c:pt idx="1934">
                  <c:v>2.3359700000000003E-10</c:v>
                </c:pt>
                <c:pt idx="1935">
                  <c:v>2.3494099999999997E-10</c:v>
                </c:pt>
                <c:pt idx="1936">
                  <c:v>2.4031600000000002E-10</c:v>
                </c:pt>
                <c:pt idx="1937">
                  <c:v>2.3614500000000002E-10</c:v>
                </c:pt>
                <c:pt idx="1938">
                  <c:v>2.4192799999999999E-10</c:v>
                </c:pt>
                <c:pt idx="1939">
                  <c:v>2.42133E-10</c:v>
                </c:pt>
                <c:pt idx="1940">
                  <c:v>2.3729500000000001E-10</c:v>
                </c:pt>
                <c:pt idx="1941">
                  <c:v>2.3326400000000001E-10</c:v>
                </c:pt>
                <c:pt idx="1942">
                  <c:v>2.31985E-10</c:v>
                </c:pt>
                <c:pt idx="1943">
                  <c:v>2.3023200000000001E-10</c:v>
                </c:pt>
                <c:pt idx="1944">
                  <c:v>2.22578E-10</c:v>
                </c:pt>
                <c:pt idx="1945">
                  <c:v>2.1203299999999999E-10</c:v>
                </c:pt>
                <c:pt idx="1946">
                  <c:v>1.99864E-10</c:v>
                </c:pt>
                <c:pt idx="1947">
                  <c:v>1.88651E-10</c:v>
                </c:pt>
                <c:pt idx="1948">
                  <c:v>1.6842E-10</c:v>
                </c:pt>
                <c:pt idx="1949">
                  <c:v>1.42018E-10</c:v>
                </c:pt>
                <c:pt idx="1950">
                  <c:v>1.06683E-10</c:v>
                </c:pt>
                <c:pt idx="1951">
                  <c:v>7.1132699999999999E-11</c:v>
                </c:pt>
                <c:pt idx="1952">
                  <c:v>4.7149500000000002E-11</c:v>
                </c:pt>
                <c:pt idx="1953">
                  <c:v>2.84767E-11</c:v>
                </c:pt>
                <c:pt idx="1954">
                  <c:v>1.5845499999999999E-11</c:v>
                </c:pt>
                <c:pt idx="1955">
                  <c:v>4.2139999999999996E-12</c:v>
                </c:pt>
                <c:pt idx="1956">
                  <c:v>-3.5474999999999998E-13</c:v>
                </c:pt>
                <c:pt idx="1957">
                  <c:v>-1.7630000000000001E-12</c:v>
                </c:pt>
                <c:pt idx="1958">
                  <c:v>-1.62325E-12</c:v>
                </c:pt>
                <c:pt idx="1959">
                  <c:v>-1.0212499999999999E-12</c:v>
                </c:pt>
                <c:pt idx="1960">
                  <c:v>5.2674999999999995E-13</c:v>
                </c:pt>
                <c:pt idx="1961">
                  <c:v>8.5999999999999997E-13</c:v>
                </c:pt>
                <c:pt idx="1962">
                  <c:v>-2.7950000000000002E-13</c:v>
                </c:pt>
                <c:pt idx="1963">
                  <c:v>6.5575000000000001E-13</c:v>
                </c:pt>
                <c:pt idx="1964">
                  <c:v>1.8705000000000002E-12</c:v>
                </c:pt>
                <c:pt idx="1965">
                  <c:v>4.4827499999999997E-12</c:v>
                </c:pt>
                <c:pt idx="1966">
                  <c:v>6.7080000000000001E-12</c:v>
                </c:pt>
                <c:pt idx="1967">
                  <c:v>1.2276499999999999E-11</c:v>
                </c:pt>
                <c:pt idx="1968">
                  <c:v>1.591E-11</c:v>
                </c:pt>
                <c:pt idx="1969">
                  <c:v>1.83932E-11</c:v>
                </c:pt>
                <c:pt idx="1970">
                  <c:v>2.5251699999999999E-11</c:v>
                </c:pt>
                <c:pt idx="1971">
                  <c:v>3.3045499999999998E-11</c:v>
                </c:pt>
                <c:pt idx="1972">
                  <c:v>4.0033000000000003E-11</c:v>
                </c:pt>
                <c:pt idx="1973">
                  <c:v>4.6676500000000003E-11</c:v>
                </c:pt>
                <c:pt idx="1974">
                  <c:v>5.0782999999999998E-11</c:v>
                </c:pt>
                <c:pt idx="1975">
                  <c:v>5.7770500000000002E-11</c:v>
                </c:pt>
                <c:pt idx="1976">
                  <c:v>6.24682E-11</c:v>
                </c:pt>
                <c:pt idx="1977">
                  <c:v>6.8982699999999998E-11</c:v>
                </c:pt>
                <c:pt idx="1978">
                  <c:v>6.9251500000000006E-11</c:v>
                </c:pt>
                <c:pt idx="1979">
                  <c:v>7.1336999999999996E-11</c:v>
                </c:pt>
                <c:pt idx="1980">
                  <c:v>7.5970199999999996E-11</c:v>
                </c:pt>
                <c:pt idx="1981">
                  <c:v>7.6851699999999997E-11</c:v>
                </c:pt>
                <c:pt idx="1982">
                  <c:v>7.7518200000000002E-11</c:v>
                </c:pt>
                <c:pt idx="1983">
                  <c:v>7.6378800000000004E-11</c:v>
                </c:pt>
                <c:pt idx="1984">
                  <c:v>7.97327E-11</c:v>
                </c:pt>
                <c:pt idx="1985">
                  <c:v>7.9130799999999999E-11</c:v>
                </c:pt>
                <c:pt idx="1986">
                  <c:v>8.1882799999999994E-11</c:v>
                </c:pt>
                <c:pt idx="1987">
                  <c:v>7.7926700000000004E-11</c:v>
                </c:pt>
                <c:pt idx="1988">
                  <c:v>8.0807699999999994E-11</c:v>
                </c:pt>
                <c:pt idx="1989">
                  <c:v>8.2355800000000006E-11</c:v>
                </c:pt>
                <c:pt idx="1990">
                  <c:v>7.9270500000000006E-11</c:v>
                </c:pt>
                <c:pt idx="1991">
                  <c:v>7.6980700000000005E-11</c:v>
                </c:pt>
                <c:pt idx="1992">
                  <c:v>7.9001699999999998E-11</c:v>
                </c:pt>
                <c:pt idx="1993">
                  <c:v>7.9603700000000005E-11</c:v>
                </c:pt>
                <c:pt idx="1994">
                  <c:v>7.6776500000000001E-11</c:v>
                </c:pt>
                <c:pt idx="1995">
                  <c:v>7.4432999999999995E-11</c:v>
                </c:pt>
                <c:pt idx="1996">
                  <c:v>6.8713999999999997E-11</c:v>
                </c:pt>
                <c:pt idx="1997">
                  <c:v>6.2672499999999997E-11</c:v>
                </c:pt>
                <c:pt idx="1998">
                  <c:v>5.7093199999999999E-11</c:v>
                </c:pt>
                <c:pt idx="1999">
                  <c:v>5.1320500000000001E-11</c:v>
                </c:pt>
                <c:pt idx="2000">
                  <c:v>3.9559999999999997E-11</c:v>
                </c:pt>
                <c:pt idx="2001">
                  <c:v>2.63912E-11</c:v>
                </c:pt>
                <c:pt idx="2002">
                  <c:v>1.84577E-11</c:v>
                </c:pt>
                <c:pt idx="2003">
                  <c:v>1.4630699999999999E-11</c:v>
                </c:pt>
                <c:pt idx="2004">
                  <c:v>7.9765000000000002E-12</c:v>
                </c:pt>
                <c:pt idx="2005">
                  <c:v>3.0744999999999999E-12</c:v>
                </c:pt>
                <c:pt idx="2006">
                  <c:v>2.6767499999999999E-12</c:v>
                </c:pt>
                <c:pt idx="2007">
                  <c:v>1.6017499999999999E-12</c:v>
                </c:pt>
                <c:pt idx="2008">
                  <c:v>1.7307500000000001E-12</c:v>
                </c:pt>
                <c:pt idx="2009">
                  <c:v>3.3432499999999999E-12</c:v>
                </c:pt>
                <c:pt idx="2010">
                  <c:v>4.8267499999999998E-12</c:v>
                </c:pt>
                <c:pt idx="2011">
                  <c:v>5.2244999999999998E-12</c:v>
                </c:pt>
                <c:pt idx="2012">
                  <c:v>7.7077500000000002E-12</c:v>
                </c:pt>
                <c:pt idx="2013">
                  <c:v>9.7287500000000005E-12</c:v>
                </c:pt>
                <c:pt idx="2014">
                  <c:v>1.5039200000000001E-11</c:v>
                </c:pt>
                <c:pt idx="2015">
                  <c:v>2.2424499999999998E-11</c:v>
                </c:pt>
                <c:pt idx="2016">
                  <c:v>3.1293200000000002E-11</c:v>
                </c:pt>
                <c:pt idx="2017">
                  <c:v>4.9707999999999998E-11</c:v>
                </c:pt>
                <c:pt idx="2018">
                  <c:v>6.4285000000000001E-11</c:v>
                </c:pt>
                <c:pt idx="2019">
                  <c:v>8.6591299999999996E-11</c:v>
                </c:pt>
                <c:pt idx="2020">
                  <c:v>1.15207E-10</c:v>
                </c:pt>
                <c:pt idx="2021">
                  <c:v>1.3939499999999999E-10</c:v>
                </c:pt>
                <c:pt idx="2022">
                  <c:v>1.7426799999999999E-10</c:v>
                </c:pt>
                <c:pt idx="2023">
                  <c:v>2.01885E-10</c:v>
                </c:pt>
                <c:pt idx="2024">
                  <c:v>2.3709100000000001E-10</c:v>
                </c:pt>
                <c:pt idx="2025">
                  <c:v>2.6853499999999999E-10</c:v>
                </c:pt>
                <c:pt idx="2026">
                  <c:v>2.9534499999999998E-10</c:v>
                </c:pt>
                <c:pt idx="2027">
                  <c:v>3.21274E-10</c:v>
                </c:pt>
                <c:pt idx="2028">
                  <c:v>3.4056000000000001E-10</c:v>
                </c:pt>
                <c:pt idx="2029">
                  <c:v>3.5708199999999999E-10</c:v>
                </c:pt>
                <c:pt idx="2030">
                  <c:v>3.7018700000000002E-10</c:v>
                </c:pt>
                <c:pt idx="2031">
                  <c:v>3.7899100000000001E-10</c:v>
                </c:pt>
                <c:pt idx="2032">
                  <c:v>3.91622E-10</c:v>
                </c:pt>
                <c:pt idx="2033">
                  <c:v>3.9988899999999999E-10</c:v>
                </c:pt>
                <c:pt idx="2034">
                  <c:v>4.0532899999999998E-10</c:v>
                </c:pt>
                <c:pt idx="2035">
                  <c:v>4.0338299999999998E-10</c:v>
                </c:pt>
                <c:pt idx="2036">
                  <c:v>4.1190800000000001E-10</c:v>
                </c:pt>
                <c:pt idx="2037">
                  <c:v>4.13455E-10</c:v>
                </c:pt>
                <c:pt idx="2038">
                  <c:v>4.1540099999999999E-10</c:v>
                </c:pt>
                <c:pt idx="2039">
                  <c:v>4.2058299999999998E-10</c:v>
                </c:pt>
                <c:pt idx="2040">
                  <c:v>4.13455E-10</c:v>
                </c:pt>
                <c:pt idx="2041">
                  <c:v>4.0795199999999999E-10</c:v>
                </c:pt>
                <c:pt idx="2042">
                  <c:v>4.0895099999999998E-10</c:v>
                </c:pt>
                <c:pt idx="2043">
                  <c:v>4.0257699999999999E-10</c:v>
                </c:pt>
                <c:pt idx="2044">
                  <c:v>3.9443899999999998E-10</c:v>
                </c:pt>
                <c:pt idx="2045">
                  <c:v>3.8389299999999998E-10</c:v>
                </c:pt>
                <c:pt idx="2046">
                  <c:v>3.6380099999999998E-10</c:v>
                </c:pt>
                <c:pt idx="2047">
                  <c:v>3.3820500000000002E-10</c:v>
                </c:pt>
                <c:pt idx="2048">
                  <c:v>3.1757600000000002E-10</c:v>
                </c:pt>
                <c:pt idx="2049">
                  <c:v>2.8606800000000001E-10</c:v>
                </c:pt>
                <c:pt idx="2050">
                  <c:v>2.3467199999999999E-10</c:v>
                </c:pt>
                <c:pt idx="2051">
                  <c:v>1.7534300000000001E-10</c:v>
                </c:pt>
                <c:pt idx="2052">
                  <c:v>1.1823899999999999E-10</c:v>
                </c:pt>
                <c:pt idx="2053">
                  <c:v>8.5312000000000005E-11</c:v>
                </c:pt>
                <c:pt idx="2054">
                  <c:v>5.2793199999999998E-11</c:v>
                </c:pt>
                <c:pt idx="2055">
                  <c:v>3.0153699999999997E-11</c:v>
                </c:pt>
                <c:pt idx="2056">
                  <c:v>1.2147499999999999E-11</c:v>
                </c:pt>
                <c:pt idx="2057">
                  <c:v>2.6015000000000002E-12</c:v>
                </c:pt>
                <c:pt idx="2058">
                  <c:v>-1.5049999999999999E-13</c:v>
                </c:pt>
                <c:pt idx="2059">
                  <c:v>1.3330000000000001E-12</c:v>
                </c:pt>
                <c:pt idx="2060">
                  <c:v>3.8700000000000002E-13</c:v>
                </c:pt>
                <c:pt idx="2061">
                  <c:v>2.6015000000000002E-12</c:v>
                </c:pt>
                <c:pt idx="2062">
                  <c:v>2.0640000000000001E-12</c:v>
                </c:pt>
                <c:pt idx="2063">
                  <c:v>3.612E-12</c:v>
                </c:pt>
                <c:pt idx="2064">
                  <c:v>5.6329999999999999E-12</c:v>
                </c:pt>
                <c:pt idx="2065">
                  <c:v>8.7182499999999995E-12</c:v>
                </c:pt>
                <c:pt idx="2066">
                  <c:v>1.34912E-11</c:v>
                </c:pt>
                <c:pt idx="2067">
                  <c:v>1.9737000000000001E-11</c:v>
                </c:pt>
                <c:pt idx="2068">
                  <c:v>2.7799499999999999E-11</c:v>
                </c:pt>
                <c:pt idx="2069">
                  <c:v>3.7883000000000002E-11</c:v>
                </c:pt>
                <c:pt idx="2070">
                  <c:v>5.1384999999999999E-11</c:v>
                </c:pt>
                <c:pt idx="2071">
                  <c:v>6.0995499999999996E-11</c:v>
                </c:pt>
                <c:pt idx="2072">
                  <c:v>7.4562000000000003E-11</c:v>
                </c:pt>
                <c:pt idx="2073">
                  <c:v>8.7935000000000004E-11</c:v>
                </c:pt>
                <c:pt idx="2074">
                  <c:v>1.02651E-10</c:v>
                </c:pt>
                <c:pt idx="2075">
                  <c:v>1.13401E-10</c:v>
                </c:pt>
                <c:pt idx="2076">
                  <c:v>1.2818299999999999E-10</c:v>
                </c:pt>
                <c:pt idx="2077">
                  <c:v>1.3893300000000001E-10</c:v>
                </c:pt>
                <c:pt idx="2078">
                  <c:v>1.44845E-10</c:v>
                </c:pt>
                <c:pt idx="2079">
                  <c:v>1.54047E-10</c:v>
                </c:pt>
                <c:pt idx="2080">
                  <c:v>1.5861600000000001E-10</c:v>
                </c:pt>
                <c:pt idx="2081">
                  <c:v>1.6634500000000001E-10</c:v>
                </c:pt>
                <c:pt idx="2082">
                  <c:v>1.6868900000000001E-10</c:v>
                </c:pt>
                <c:pt idx="2083">
                  <c:v>1.72322E-10</c:v>
                </c:pt>
                <c:pt idx="2084">
                  <c:v>1.7178499999999999E-10</c:v>
                </c:pt>
                <c:pt idx="2085">
                  <c:v>1.7386999999999999E-10</c:v>
                </c:pt>
                <c:pt idx="2086">
                  <c:v>1.7782600000000001E-10</c:v>
                </c:pt>
                <c:pt idx="2087">
                  <c:v>1.7823500000000001E-10</c:v>
                </c:pt>
                <c:pt idx="2088">
                  <c:v>1.7742800000000001E-10</c:v>
                </c:pt>
                <c:pt idx="2089">
                  <c:v>1.8032E-10</c:v>
                </c:pt>
                <c:pt idx="2090">
                  <c:v>1.7991199999999999E-10</c:v>
                </c:pt>
                <c:pt idx="2091">
                  <c:v>1.7621399999999999E-10</c:v>
                </c:pt>
                <c:pt idx="2092">
                  <c:v>1.7513899999999999E-10</c:v>
                </c:pt>
                <c:pt idx="2093">
                  <c:v>1.6949499999999999E-10</c:v>
                </c:pt>
                <c:pt idx="2094">
                  <c:v>1.70376E-10</c:v>
                </c:pt>
                <c:pt idx="2095">
                  <c:v>1.6519499999999999E-10</c:v>
                </c:pt>
                <c:pt idx="2096">
                  <c:v>1.5276799999999999E-10</c:v>
                </c:pt>
                <c:pt idx="2097">
                  <c:v>1.4732800000000001E-10</c:v>
                </c:pt>
                <c:pt idx="2098">
                  <c:v>1.3335300000000001E-10</c:v>
                </c:pt>
                <c:pt idx="2099">
                  <c:v>1.1937799999999999E-10</c:v>
                </c:pt>
                <c:pt idx="2100">
                  <c:v>9.8889300000000004E-11</c:v>
                </c:pt>
                <c:pt idx="2101">
                  <c:v>7.4830700000000005E-11</c:v>
                </c:pt>
                <c:pt idx="2102">
                  <c:v>5.4201499999999998E-11</c:v>
                </c:pt>
                <c:pt idx="2103">
                  <c:v>3.6463999999999998E-11</c:v>
                </c:pt>
                <c:pt idx="2104">
                  <c:v>2.6326699999999999E-11</c:v>
                </c:pt>
                <c:pt idx="2105">
                  <c:v>1.5103700000000002E-11</c:v>
                </c:pt>
                <c:pt idx="2106">
                  <c:v>9.7932499999999997E-12</c:v>
                </c:pt>
                <c:pt idx="2107">
                  <c:v>4.0204999999999997E-12</c:v>
                </c:pt>
                <c:pt idx="2108">
                  <c:v>2.3327500000000001E-12</c:v>
                </c:pt>
                <c:pt idx="2109">
                  <c:v>3.483E-12</c:v>
                </c:pt>
                <c:pt idx="2110">
                  <c:v>5.0954999999999998E-12</c:v>
                </c:pt>
                <c:pt idx="2111">
                  <c:v>8.4494999999999995E-12</c:v>
                </c:pt>
                <c:pt idx="2112">
                  <c:v>9.8577500000000005E-12</c:v>
                </c:pt>
                <c:pt idx="2113">
                  <c:v>1.5641199999999998E-11</c:v>
                </c:pt>
                <c:pt idx="2114">
                  <c:v>2.2628699999999999E-11</c:v>
                </c:pt>
                <c:pt idx="2115">
                  <c:v>3.4185000000000003E-11</c:v>
                </c:pt>
                <c:pt idx="2116">
                  <c:v>4.8289E-11</c:v>
                </c:pt>
                <c:pt idx="2117">
                  <c:v>6.6908E-11</c:v>
                </c:pt>
                <c:pt idx="2118">
                  <c:v>8.9482999999999997E-11</c:v>
                </c:pt>
                <c:pt idx="2119">
                  <c:v>1.1910999999999999E-10</c:v>
                </c:pt>
                <c:pt idx="2120">
                  <c:v>1.5237000000000001E-10</c:v>
                </c:pt>
                <c:pt idx="2121">
                  <c:v>1.8716799999999999E-10</c:v>
                </c:pt>
                <c:pt idx="2122">
                  <c:v>2.26814E-10</c:v>
                </c:pt>
                <c:pt idx="2123">
                  <c:v>2.6262199999999999E-10</c:v>
                </c:pt>
                <c:pt idx="2124">
                  <c:v>2.9917199999999998E-10</c:v>
                </c:pt>
                <c:pt idx="2125">
                  <c:v>3.4169900000000001E-10</c:v>
                </c:pt>
                <c:pt idx="2126">
                  <c:v>3.7535700000000001E-10</c:v>
                </c:pt>
                <c:pt idx="2127">
                  <c:v>4.0646799999999998E-10</c:v>
                </c:pt>
                <c:pt idx="2128">
                  <c:v>4.28914E-10</c:v>
                </c:pt>
                <c:pt idx="2129">
                  <c:v>4.4355599999999998E-10</c:v>
                </c:pt>
                <c:pt idx="2130">
                  <c:v>4.56864E-10</c:v>
                </c:pt>
                <c:pt idx="2131">
                  <c:v>4.7956800000000001E-10</c:v>
                </c:pt>
                <c:pt idx="2132">
                  <c:v>4.8581400000000003E-10</c:v>
                </c:pt>
                <c:pt idx="2133">
                  <c:v>4.9448900000000001E-10</c:v>
                </c:pt>
                <c:pt idx="2134">
                  <c:v>5.0201400000000004E-10</c:v>
                </c:pt>
                <c:pt idx="2135">
                  <c:v>5.1383900000000005E-10</c:v>
                </c:pt>
                <c:pt idx="2136">
                  <c:v>5.1880599999999996E-10</c:v>
                </c:pt>
                <c:pt idx="2137">
                  <c:v>5.2351400000000002E-10</c:v>
                </c:pt>
                <c:pt idx="2138">
                  <c:v>5.3318899999999999E-10</c:v>
                </c:pt>
                <c:pt idx="2139">
                  <c:v>5.3466200000000001E-10</c:v>
                </c:pt>
                <c:pt idx="2140">
                  <c:v>5.2700800000000001E-10</c:v>
                </c:pt>
                <c:pt idx="2141">
                  <c:v>5.2364299999999999E-10</c:v>
                </c:pt>
                <c:pt idx="2142">
                  <c:v>5.2229900000000004E-10</c:v>
                </c:pt>
                <c:pt idx="2143">
                  <c:v>5.2229900000000004E-10</c:v>
                </c:pt>
                <c:pt idx="2144">
                  <c:v>5.0449700000000004E-10</c:v>
                </c:pt>
                <c:pt idx="2145">
                  <c:v>4.8850100000000003E-10</c:v>
                </c:pt>
                <c:pt idx="2146">
                  <c:v>4.7076399999999997E-10</c:v>
                </c:pt>
                <c:pt idx="2147">
                  <c:v>4.3999700000000001E-10</c:v>
                </c:pt>
                <c:pt idx="2148">
                  <c:v>4.17089E-10</c:v>
                </c:pt>
                <c:pt idx="2149">
                  <c:v>3.7240099999999998E-10</c:v>
                </c:pt>
                <c:pt idx="2150">
                  <c:v>3.1234099999999999E-10</c:v>
                </c:pt>
                <c:pt idx="2151">
                  <c:v>2.5079699999999998E-10</c:v>
                </c:pt>
                <c:pt idx="2152">
                  <c:v>1.9913299999999999E-10</c:v>
                </c:pt>
                <c:pt idx="2153">
                  <c:v>1.6157200000000001E-10</c:v>
                </c:pt>
                <c:pt idx="2154">
                  <c:v>1.39535E-10</c:v>
                </c:pt>
                <c:pt idx="2155">
                  <c:v>1.25355E-10</c:v>
                </c:pt>
                <c:pt idx="2156">
                  <c:v>1.2367799999999999E-10</c:v>
                </c:pt>
                <c:pt idx="2157">
                  <c:v>1.3926599999999999E-10</c:v>
                </c:pt>
                <c:pt idx="2158">
                  <c:v>1.6338900000000001E-10</c:v>
                </c:pt>
                <c:pt idx="2159">
                  <c:v>2.0800099999999999E-10</c:v>
                </c:pt>
                <c:pt idx="2160">
                  <c:v>2.6859900000000003E-10</c:v>
                </c:pt>
                <c:pt idx="2161">
                  <c:v>3.6145799999999999E-10</c:v>
                </c:pt>
                <c:pt idx="2162">
                  <c:v>4.9354299999999996E-10</c:v>
                </c:pt>
                <c:pt idx="2163">
                  <c:v>6.8751599999999999E-10</c:v>
                </c:pt>
                <c:pt idx="2164">
                  <c:v>1.00706E-9</c:v>
                </c:pt>
                <c:pt idx="2165">
                  <c:v>1.4238199999999999E-9</c:v>
                </c:pt>
                <c:pt idx="2166">
                  <c:v>1.96535E-9</c:v>
                </c:pt>
                <c:pt idx="2167">
                  <c:v>2.5934899999999999E-9</c:v>
                </c:pt>
                <c:pt idx="2168">
                  <c:v>3.2211500000000002E-9</c:v>
                </c:pt>
                <c:pt idx="2169">
                  <c:v>3.9728399999999997E-9</c:v>
                </c:pt>
                <c:pt idx="2170">
                  <c:v>4.7897800000000004E-9</c:v>
                </c:pt>
                <c:pt idx="2171">
                  <c:v>5.6722900000000001E-9</c:v>
                </c:pt>
                <c:pt idx="2172">
                  <c:v>6.5336300000000003E-9</c:v>
                </c:pt>
                <c:pt idx="2173">
                  <c:v>7.3287299999999998E-9</c:v>
                </c:pt>
                <c:pt idx="2174">
                  <c:v>8.1038800000000008E-9</c:v>
                </c:pt>
                <c:pt idx="2175">
                  <c:v>8.7232100000000005E-9</c:v>
                </c:pt>
                <c:pt idx="2176">
                  <c:v>9.1901599999999996E-9</c:v>
                </c:pt>
                <c:pt idx="2177">
                  <c:v>9.5362400000000006E-9</c:v>
                </c:pt>
                <c:pt idx="2178">
                  <c:v>9.8386600000000004E-9</c:v>
                </c:pt>
                <c:pt idx="2179">
                  <c:v>1.0093E-8</c:v>
                </c:pt>
                <c:pt idx="2180">
                  <c:v>1.0315599999999999E-8</c:v>
                </c:pt>
                <c:pt idx="2181">
                  <c:v>1.0492000000000001E-8</c:v>
                </c:pt>
                <c:pt idx="2182">
                  <c:v>1.05667E-8</c:v>
                </c:pt>
                <c:pt idx="2183">
                  <c:v>1.0622000000000001E-8</c:v>
                </c:pt>
                <c:pt idx="2184">
                  <c:v>1.07027E-8</c:v>
                </c:pt>
                <c:pt idx="2185">
                  <c:v>1.08102E-8</c:v>
                </c:pt>
                <c:pt idx="2186">
                  <c:v>1.08102E-8</c:v>
                </c:pt>
                <c:pt idx="2187">
                  <c:v>1.0783299999999999E-8</c:v>
                </c:pt>
                <c:pt idx="2188">
                  <c:v>1.06758E-8</c:v>
                </c:pt>
                <c:pt idx="2189">
                  <c:v>1.0575899999999999E-8</c:v>
                </c:pt>
                <c:pt idx="2190">
                  <c:v>1.04397E-8</c:v>
                </c:pt>
                <c:pt idx="2191">
                  <c:v>1.0276099999999999E-8</c:v>
                </c:pt>
                <c:pt idx="2192">
                  <c:v>1.0028000000000001E-8</c:v>
                </c:pt>
                <c:pt idx="2193">
                  <c:v>9.6745800000000007E-9</c:v>
                </c:pt>
                <c:pt idx="2194">
                  <c:v>9.2079E-9</c:v>
                </c:pt>
                <c:pt idx="2195">
                  <c:v>8.6794600000000005E-9</c:v>
                </c:pt>
                <c:pt idx="2196">
                  <c:v>7.9624400000000001E-9</c:v>
                </c:pt>
                <c:pt idx="2197">
                  <c:v>7.06233E-9</c:v>
                </c:pt>
                <c:pt idx="2198">
                  <c:v>5.8427399999999996E-9</c:v>
                </c:pt>
                <c:pt idx="2199">
                  <c:v>4.3186599999999996E-9</c:v>
                </c:pt>
                <c:pt idx="2200">
                  <c:v>3.0757499999999998E-9</c:v>
                </c:pt>
                <c:pt idx="2201">
                  <c:v>2.17565E-9</c:v>
                </c:pt>
                <c:pt idx="2202">
                  <c:v>1.47394E-9</c:v>
                </c:pt>
                <c:pt idx="2203">
                  <c:v>9.5028899999999992E-10</c:v>
                </c:pt>
                <c:pt idx="2204">
                  <c:v>4.2480799999999999E-10</c:v>
                </c:pt>
                <c:pt idx="2205">
                  <c:v>1.0083500000000001E-10</c:v>
                </c:pt>
                <c:pt idx="2206">
                  <c:v>1.57702E-11</c:v>
                </c:pt>
                <c:pt idx="2207">
                  <c:v>6.0952499999999999E-12</c:v>
                </c:pt>
                <c:pt idx="2208">
                  <c:v>4.1494999999999996E-12</c:v>
                </c:pt>
                <c:pt idx="2209">
                  <c:v>4.5579999999999998E-12</c:v>
                </c:pt>
                <c:pt idx="2210">
                  <c:v>4.6869999999999997E-12</c:v>
                </c:pt>
                <c:pt idx="2211">
                  <c:v>7.5142499999999994E-12</c:v>
                </c:pt>
                <c:pt idx="2212">
                  <c:v>1.19432E-11</c:v>
                </c:pt>
                <c:pt idx="2213">
                  <c:v>1.5501500000000001E-11</c:v>
                </c:pt>
                <c:pt idx="2214">
                  <c:v>2.22955E-11</c:v>
                </c:pt>
                <c:pt idx="2215">
                  <c:v>3.56577E-11</c:v>
                </c:pt>
                <c:pt idx="2216">
                  <c:v>4.89017E-11</c:v>
                </c:pt>
                <c:pt idx="2217">
                  <c:v>6.6101699999999996E-11</c:v>
                </c:pt>
                <c:pt idx="2218">
                  <c:v>8.6655800000000006E-11</c:v>
                </c:pt>
                <c:pt idx="2219">
                  <c:v>1.11176E-10</c:v>
                </c:pt>
                <c:pt idx="2220">
                  <c:v>1.3517000000000001E-10</c:v>
                </c:pt>
                <c:pt idx="2221">
                  <c:v>1.6419499999999999E-10</c:v>
                </c:pt>
                <c:pt idx="2222">
                  <c:v>1.9462800000000001E-10</c:v>
                </c:pt>
                <c:pt idx="2223">
                  <c:v>2.1867600000000001E-10</c:v>
                </c:pt>
                <c:pt idx="2224">
                  <c:v>2.5046400000000002E-10</c:v>
                </c:pt>
                <c:pt idx="2225">
                  <c:v>2.7612400000000001E-10</c:v>
                </c:pt>
                <c:pt idx="2226">
                  <c:v>2.9594700000000002E-10</c:v>
                </c:pt>
                <c:pt idx="2227">
                  <c:v>3.1771599999999998E-10</c:v>
                </c:pt>
                <c:pt idx="2228">
                  <c:v>3.3088499999999999E-10</c:v>
                </c:pt>
                <c:pt idx="2229">
                  <c:v>3.4291399999999999E-10</c:v>
                </c:pt>
                <c:pt idx="2230">
                  <c:v>3.5009500000000002E-10</c:v>
                </c:pt>
                <c:pt idx="2231">
                  <c:v>3.6057599999999998E-10</c:v>
                </c:pt>
                <c:pt idx="2232">
                  <c:v>3.6259699999999999E-10</c:v>
                </c:pt>
                <c:pt idx="2233">
                  <c:v>3.6595100000000002E-10</c:v>
                </c:pt>
                <c:pt idx="2234">
                  <c:v>3.7368E-10</c:v>
                </c:pt>
                <c:pt idx="2235">
                  <c:v>3.7469099999999998E-10</c:v>
                </c:pt>
                <c:pt idx="2236">
                  <c:v>3.78453E-10</c:v>
                </c:pt>
                <c:pt idx="2237">
                  <c:v>3.7952800000000002E-10</c:v>
                </c:pt>
                <c:pt idx="2238">
                  <c:v>3.7952800000000002E-10</c:v>
                </c:pt>
                <c:pt idx="2239">
                  <c:v>3.7469099999999998E-10</c:v>
                </c:pt>
                <c:pt idx="2240">
                  <c:v>3.6824100000000002E-10</c:v>
                </c:pt>
                <c:pt idx="2241">
                  <c:v>3.63339E-10</c:v>
                </c:pt>
                <c:pt idx="2242">
                  <c:v>3.6172600000000002E-10</c:v>
                </c:pt>
                <c:pt idx="2243">
                  <c:v>3.5258900000000001E-10</c:v>
                </c:pt>
                <c:pt idx="2244">
                  <c:v>3.41366E-10</c:v>
                </c:pt>
                <c:pt idx="2245">
                  <c:v>3.2255300000000001E-10</c:v>
                </c:pt>
                <c:pt idx="2246">
                  <c:v>3.0487999999999999E-10</c:v>
                </c:pt>
                <c:pt idx="2247">
                  <c:v>2.7465099999999999E-10</c:v>
                </c:pt>
                <c:pt idx="2248">
                  <c:v>2.4777600000000001E-10</c:v>
                </c:pt>
                <c:pt idx="2249">
                  <c:v>2.04637E-10</c:v>
                </c:pt>
                <c:pt idx="2250">
                  <c:v>1.6070100000000001E-10</c:v>
                </c:pt>
                <c:pt idx="2251">
                  <c:v>1.14337E-10</c:v>
                </c:pt>
                <c:pt idx="2252">
                  <c:v>8.3301800000000004E-11</c:v>
                </c:pt>
                <c:pt idx="2253">
                  <c:v>5.9039000000000002E-11</c:v>
                </c:pt>
                <c:pt idx="2254">
                  <c:v>3.7141200000000002E-11</c:v>
                </c:pt>
                <c:pt idx="2255">
                  <c:v>1.8328699999999999E-11</c:v>
                </c:pt>
                <c:pt idx="2256">
                  <c:v>7.4390000000000001E-12</c:v>
                </c:pt>
                <c:pt idx="2257">
                  <c:v>6.5575000000000001E-13</c:v>
                </c:pt>
                <c:pt idx="2258">
                  <c:v>1.06425E-12</c:v>
                </c:pt>
                <c:pt idx="2259">
                  <c:v>-1.0857500000000001E-12</c:v>
                </c:pt>
                <c:pt idx="2260">
                  <c:v>1.9350000000000001E-12</c:v>
                </c:pt>
                <c:pt idx="2261">
                  <c:v>5.3749999999999998E-14</c:v>
                </c:pt>
                <c:pt idx="2262">
                  <c:v>1.19325E-12</c:v>
                </c:pt>
                <c:pt idx="2263">
                  <c:v>2.4079999999999998E-12</c:v>
                </c:pt>
                <c:pt idx="2264">
                  <c:v>4.4827499999999997E-12</c:v>
                </c:pt>
                <c:pt idx="2265">
                  <c:v>8.0517499999999995E-12</c:v>
                </c:pt>
                <c:pt idx="2266">
                  <c:v>1.1072500000000001E-11</c:v>
                </c:pt>
                <c:pt idx="2267">
                  <c:v>1.6039000000000001E-11</c:v>
                </c:pt>
                <c:pt idx="2268">
                  <c:v>2.0478699999999999E-11</c:v>
                </c:pt>
                <c:pt idx="2269">
                  <c:v>2.5918200000000001E-11</c:v>
                </c:pt>
                <c:pt idx="2270">
                  <c:v>3.6270499999999999E-11</c:v>
                </c:pt>
                <c:pt idx="2271">
                  <c:v>4.1709999999999997E-11</c:v>
                </c:pt>
                <c:pt idx="2272">
                  <c:v>5.0309999999999999E-11</c:v>
                </c:pt>
                <c:pt idx="2273">
                  <c:v>5.5416199999999998E-11</c:v>
                </c:pt>
                <c:pt idx="2274">
                  <c:v>6.5155699999999997E-11</c:v>
                </c:pt>
                <c:pt idx="2275">
                  <c:v>7.3218200000000002E-11</c:v>
                </c:pt>
                <c:pt idx="2276">
                  <c:v>7.9195200000000003E-11</c:v>
                </c:pt>
                <c:pt idx="2277">
                  <c:v>8.8472500000000001E-11</c:v>
                </c:pt>
                <c:pt idx="2278">
                  <c:v>8.8805799999999994E-11</c:v>
                </c:pt>
                <c:pt idx="2279">
                  <c:v>9.2708000000000004E-11</c:v>
                </c:pt>
                <c:pt idx="2280">
                  <c:v>9.6470499999999995E-11</c:v>
                </c:pt>
                <c:pt idx="2281">
                  <c:v>9.8416300000000004E-11</c:v>
                </c:pt>
                <c:pt idx="2282">
                  <c:v>1.0077E-10</c:v>
                </c:pt>
                <c:pt idx="2283">
                  <c:v>1.03522E-10</c:v>
                </c:pt>
                <c:pt idx="2284">
                  <c:v>1.0325300000000001E-10</c:v>
                </c:pt>
                <c:pt idx="2285">
                  <c:v>1.0580099999999999E-10</c:v>
                </c:pt>
                <c:pt idx="2286">
                  <c:v>1.0761799999999999E-10</c:v>
                </c:pt>
                <c:pt idx="2287">
                  <c:v>1.0546799999999999E-10</c:v>
                </c:pt>
                <c:pt idx="2288">
                  <c:v>1.0580099999999999E-10</c:v>
                </c:pt>
                <c:pt idx="2289">
                  <c:v>1.07682E-10</c:v>
                </c:pt>
                <c:pt idx="2290">
                  <c:v>1.0406E-10</c:v>
                </c:pt>
                <c:pt idx="2291">
                  <c:v>1.05339E-10</c:v>
                </c:pt>
                <c:pt idx="2292">
                  <c:v>1.02716E-10</c:v>
                </c:pt>
                <c:pt idx="2293">
                  <c:v>1.02716E-10</c:v>
                </c:pt>
                <c:pt idx="2294">
                  <c:v>9.6803800000000001E-11</c:v>
                </c:pt>
                <c:pt idx="2295">
                  <c:v>9.5728799999999994E-11</c:v>
                </c:pt>
                <c:pt idx="2296">
                  <c:v>8.7397499999999995E-11</c:v>
                </c:pt>
                <c:pt idx="2297">
                  <c:v>8.0743300000000002E-11</c:v>
                </c:pt>
                <c:pt idx="2298">
                  <c:v>7.3358000000000001E-11</c:v>
                </c:pt>
                <c:pt idx="2299">
                  <c:v>6.4822499999999998E-11</c:v>
                </c:pt>
                <c:pt idx="2300">
                  <c:v>5.0374500000000003E-11</c:v>
                </c:pt>
                <c:pt idx="2301">
                  <c:v>3.6001699999999998E-11</c:v>
                </c:pt>
                <c:pt idx="2302">
                  <c:v>2.7670500000000001E-11</c:v>
                </c:pt>
                <c:pt idx="2303">
                  <c:v>1.8264200000000001E-11</c:v>
                </c:pt>
                <c:pt idx="2304">
                  <c:v>1.3888999999999999E-11</c:v>
                </c:pt>
                <c:pt idx="2305">
                  <c:v>7.1702500000000001E-12</c:v>
                </c:pt>
                <c:pt idx="2306">
                  <c:v>1.9350000000000001E-12</c:v>
                </c:pt>
                <c:pt idx="2307">
                  <c:v>1.8275E-13</c:v>
                </c:pt>
                <c:pt idx="2308">
                  <c:v>-1.62325E-12</c:v>
                </c:pt>
                <c:pt idx="2309">
                  <c:v>-1.8275E-12</c:v>
                </c:pt>
                <c:pt idx="2310">
                  <c:v>1.8275E-13</c:v>
                </c:pt>
                <c:pt idx="2311">
                  <c:v>-2.1607500000000001E-12</c:v>
                </c:pt>
                <c:pt idx="2312">
                  <c:v>-3.1067499999999999E-12</c:v>
                </c:pt>
                <c:pt idx="2313">
                  <c:v>-2.8379999999999998E-12</c:v>
                </c:pt>
                <c:pt idx="2314">
                  <c:v>-2.3650000000000001E-12</c:v>
                </c:pt>
                <c:pt idx="2315">
                  <c:v>-1.2255E-12</c:v>
                </c:pt>
                <c:pt idx="2316">
                  <c:v>-6.2350000000000002E-13</c:v>
                </c:pt>
                <c:pt idx="2317">
                  <c:v>-2.4295000000000001E-12</c:v>
                </c:pt>
                <c:pt idx="2318">
                  <c:v>-1.892E-12</c:v>
                </c:pt>
                <c:pt idx="2319">
                  <c:v>-6.2350000000000002E-13</c:v>
                </c:pt>
                <c:pt idx="2320">
                  <c:v>-1.3544999999999999E-12</c:v>
                </c:pt>
                <c:pt idx="2321">
                  <c:v>3.8700000000000002E-13</c:v>
                </c:pt>
                <c:pt idx="2322">
                  <c:v>1.3975000000000001E-12</c:v>
                </c:pt>
                <c:pt idx="2323">
                  <c:v>7.9549999999999999E-13</c:v>
                </c:pt>
                <c:pt idx="2324">
                  <c:v>1.19325E-12</c:v>
                </c:pt>
                <c:pt idx="2325">
                  <c:v>7.9549999999999999E-13</c:v>
                </c:pt>
                <c:pt idx="2326">
                  <c:v>2.2682500000000002E-12</c:v>
                </c:pt>
                <c:pt idx="2327">
                  <c:v>2.8702499999999998E-12</c:v>
                </c:pt>
                <c:pt idx="2328">
                  <c:v>1.6017499999999999E-12</c:v>
                </c:pt>
                <c:pt idx="2329">
                  <c:v>2.4079999999999998E-12</c:v>
                </c:pt>
                <c:pt idx="2330">
                  <c:v>3.0099999999999999E-12</c:v>
                </c:pt>
                <c:pt idx="2331">
                  <c:v>3.1389999999999999E-12</c:v>
                </c:pt>
                <c:pt idx="2332">
                  <c:v>4.3537499999999997E-12</c:v>
                </c:pt>
                <c:pt idx="2333">
                  <c:v>3.483E-12</c:v>
                </c:pt>
                <c:pt idx="2334">
                  <c:v>2.7412499999999999E-12</c:v>
                </c:pt>
                <c:pt idx="2335">
                  <c:v>2.8702499999999998E-12</c:v>
                </c:pt>
                <c:pt idx="2336">
                  <c:v>2.7412499999999999E-12</c:v>
                </c:pt>
                <c:pt idx="2337">
                  <c:v>3.0099999999999999E-12</c:v>
                </c:pt>
                <c:pt idx="2338">
                  <c:v>3.2787499999999999E-12</c:v>
                </c:pt>
                <c:pt idx="2339">
                  <c:v>4.7514999999999997E-12</c:v>
                </c:pt>
                <c:pt idx="2340">
                  <c:v>5.4932499999999998E-12</c:v>
                </c:pt>
                <c:pt idx="2341">
                  <c:v>3.612E-12</c:v>
                </c:pt>
                <c:pt idx="2342">
                  <c:v>3.483E-12</c:v>
                </c:pt>
                <c:pt idx="2343">
                  <c:v>2.5370000000000002E-12</c:v>
                </c:pt>
                <c:pt idx="2344">
                  <c:v>3.0099999999999999E-12</c:v>
                </c:pt>
                <c:pt idx="2345">
                  <c:v>1.3975000000000001E-12</c:v>
                </c:pt>
                <c:pt idx="2346">
                  <c:v>1.8705000000000002E-12</c:v>
                </c:pt>
                <c:pt idx="2347">
                  <c:v>2.6767499999999999E-12</c:v>
                </c:pt>
                <c:pt idx="2348">
                  <c:v>2.8702499999999998E-12</c:v>
                </c:pt>
                <c:pt idx="2349">
                  <c:v>3.8700000000000002E-13</c:v>
                </c:pt>
                <c:pt idx="2350">
                  <c:v>6.5575000000000001E-13</c:v>
                </c:pt>
                <c:pt idx="2351">
                  <c:v>5.2674999999999995E-13</c:v>
                </c:pt>
                <c:pt idx="2352">
                  <c:v>-8.9224999999999996E-13</c:v>
                </c:pt>
                <c:pt idx="2353">
                  <c:v>-2.4295000000000001E-12</c:v>
                </c:pt>
                <c:pt idx="2354">
                  <c:v>-8.1699999999999995E-13</c:v>
                </c:pt>
                <c:pt idx="2355">
                  <c:v>-8.9224999999999996E-13</c:v>
                </c:pt>
                <c:pt idx="2356">
                  <c:v>-1.55875E-12</c:v>
                </c:pt>
                <c:pt idx="2357">
                  <c:v>-1.55875E-12</c:v>
                </c:pt>
                <c:pt idx="2358">
                  <c:v>-2.0962500000000001E-12</c:v>
                </c:pt>
                <c:pt idx="2359">
                  <c:v>-9.5674999999999994E-13</c:v>
                </c:pt>
                <c:pt idx="2360">
                  <c:v>-1.9672500000000001E-12</c:v>
                </c:pt>
                <c:pt idx="2361">
                  <c:v>-1.892E-12</c:v>
                </c:pt>
                <c:pt idx="2362">
                  <c:v>-2.3650000000000001E-12</c:v>
                </c:pt>
                <c:pt idx="2363">
                  <c:v>-2.0962500000000001E-12</c:v>
                </c:pt>
                <c:pt idx="2364">
                  <c:v>-1.2255E-12</c:v>
                </c:pt>
                <c:pt idx="2365">
                  <c:v>-1.075E-14</c:v>
                </c:pt>
                <c:pt idx="2366">
                  <c:v>-2.0962500000000001E-12</c:v>
                </c:pt>
                <c:pt idx="2367">
                  <c:v>-1.29E-12</c:v>
                </c:pt>
                <c:pt idx="2368">
                  <c:v>-8.6E-14</c:v>
                </c:pt>
                <c:pt idx="2369">
                  <c:v>9.8899999999999993E-13</c:v>
                </c:pt>
                <c:pt idx="2370">
                  <c:v>1.3330000000000001E-12</c:v>
                </c:pt>
                <c:pt idx="2371">
                  <c:v>1.6662500000000001E-12</c:v>
                </c:pt>
                <c:pt idx="2372">
                  <c:v>1.9350000000000001E-12</c:v>
                </c:pt>
                <c:pt idx="2373">
                  <c:v>2.7412499999999999E-12</c:v>
                </c:pt>
                <c:pt idx="2374">
                  <c:v>4.6224999999999997E-12</c:v>
                </c:pt>
                <c:pt idx="2375">
                  <c:v>3.1389999999999999E-12</c:v>
                </c:pt>
                <c:pt idx="2376">
                  <c:v>5.0954999999999998E-12</c:v>
                </c:pt>
                <c:pt idx="2377">
                  <c:v>4.3537499999999997E-12</c:v>
                </c:pt>
                <c:pt idx="2378">
                  <c:v>4.8912499999999998E-12</c:v>
                </c:pt>
                <c:pt idx="2379">
                  <c:v>4.4182499999999997E-12</c:v>
                </c:pt>
                <c:pt idx="2380">
                  <c:v>5.0954999999999998E-12</c:v>
                </c:pt>
                <c:pt idx="2381">
                  <c:v>5.5577499999999998E-12</c:v>
                </c:pt>
                <c:pt idx="2382">
                  <c:v>4.3537499999999997E-12</c:v>
                </c:pt>
                <c:pt idx="2383">
                  <c:v>4.3537499999999997E-12</c:v>
                </c:pt>
                <c:pt idx="2384">
                  <c:v>5.2889999999999998E-12</c:v>
                </c:pt>
                <c:pt idx="2385">
                  <c:v>5.90175E-12</c:v>
                </c:pt>
                <c:pt idx="2386">
                  <c:v>5.2244999999999998E-12</c:v>
                </c:pt>
                <c:pt idx="2387">
                  <c:v>5.2244999999999998E-12</c:v>
                </c:pt>
                <c:pt idx="2388">
                  <c:v>5.3642499999999999E-12</c:v>
                </c:pt>
                <c:pt idx="2389">
                  <c:v>5.1599999999999998E-12</c:v>
                </c:pt>
                <c:pt idx="2390">
                  <c:v>3.4077499999999999E-12</c:v>
                </c:pt>
                <c:pt idx="2391">
                  <c:v>5.2244999999999998E-12</c:v>
                </c:pt>
                <c:pt idx="2392">
                  <c:v>6.235E-12</c:v>
                </c:pt>
                <c:pt idx="2393">
                  <c:v>3.483E-12</c:v>
                </c:pt>
                <c:pt idx="2394">
                  <c:v>5.4932499999999998E-12</c:v>
                </c:pt>
                <c:pt idx="2395">
                  <c:v>3.2787499999999999E-12</c:v>
                </c:pt>
                <c:pt idx="2396">
                  <c:v>2.8057499999999998E-12</c:v>
                </c:pt>
                <c:pt idx="2397">
                  <c:v>9.8899999999999993E-13</c:v>
                </c:pt>
                <c:pt idx="2398">
                  <c:v>5.9125000000000003E-13</c:v>
                </c:pt>
                <c:pt idx="2399">
                  <c:v>-8.1699999999999995E-13</c:v>
                </c:pt>
                <c:pt idx="2400">
                  <c:v>5.3749999999999998E-14</c:v>
                </c:pt>
                <c:pt idx="2401">
                  <c:v>-5.4825000000000001E-13</c:v>
                </c:pt>
                <c:pt idx="2402">
                  <c:v>-2.5692500000000002E-12</c:v>
                </c:pt>
                <c:pt idx="2403">
                  <c:v>-2.5692500000000002E-12</c:v>
                </c:pt>
                <c:pt idx="2404">
                  <c:v>-3.4399999999999999E-12</c:v>
                </c:pt>
                <c:pt idx="2405">
                  <c:v>-1.892E-12</c:v>
                </c:pt>
                <c:pt idx="2406">
                  <c:v>-2.5692500000000002E-12</c:v>
                </c:pt>
                <c:pt idx="2407">
                  <c:v>-2.0317500000000001E-12</c:v>
                </c:pt>
                <c:pt idx="2408">
                  <c:v>-5.4825000000000001E-13</c:v>
                </c:pt>
                <c:pt idx="2409">
                  <c:v>-2.0317500000000001E-12</c:v>
                </c:pt>
                <c:pt idx="2410">
                  <c:v>-2.6982500000000001E-12</c:v>
                </c:pt>
                <c:pt idx="2411">
                  <c:v>-2.8379999999999998E-12</c:v>
                </c:pt>
                <c:pt idx="2412">
                  <c:v>-2.4295000000000001E-12</c:v>
                </c:pt>
                <c:pt idx="2413">
                  <c:v>-1.55875E-12</c:v>
                </c:pt>
                <c:pt idx="2414">
                  <c:v>-1.7630000000000001E-12</c:v>
                </c:pt>
                <c:pt idx="2415">
                  <c:v>-1.0212499999999999E-12</c:v>
                </c:pt>
                <c:pt idx="2416">
                  <c:v>-1.161E-12</c:v>
                </c:pt>
                <c:pt idx="2417">
                  <c:v>-2.7950000000000002E-13</c:v>
                </c:pt>
                <c:pt idx="2418">
                  <c:v>-1.6985000000000001E-12</c:v>
                </c:pt>
                <c:pt idx="2419">
                  <c:v>-1.42975E-12</c:v>
                </c:pt>
                <c:pt idx="2420">
                  <c:v>1.12875E-12</c:v>
                </c:pt>
                <c:pt idx="2421">
                  <c:v>1.6017499999999999E-12</c:v>
                </c:pt>
                <c:pt idx="2422">
                  <c:v>9.8899999999999993E-13</c:v>
                </c:pt>
                <c:pt idx="2423">
                  <c:v>2.8057499999999998E-12</c:v>
                </c:pt>
                <c:pt idx="2424">
                  <c:v>1.9350000000000001E-12</c:v>
                </c:pt>
                <c:pt idx="2425">
                  <c:v>2.2682500000000002E-12</c:v>
                </c:pt>
                <c:pt idx="2426">
                  <c:v>3.21425E-12</c:v>
                </c:pt>
                <c:pt idx="2427">
                  <c:v>2.4724999999999998E-12</c:v>
                </c:pt>
                <c:pt idx="2428">
                  <c:v>3.9452500000000004E-12</c:v>
                </c:pt>
                <c:pt idx="2429">
                  <c:v>5.2244999999999998E-12</c:v>
                </c:pt>
                <c:pt idx="2430">
                  <c:v>4.8912499999999998E-12</c:v>
                </c:pt>
                <c:pt idx="2431">
                  <c:v>4.0204999999999997E-12</c:v>
                </c:pt>
                <c:pt idx="2432">
                  <c:v>3.6765000000000003E-12</c:v>
                </c:pt>
                <c:pt idx="2433">
                  <c:v>6.1705E-12</c:v>
                </c:pt>
                <c:pt idx="2434">
                  <c:v>4.2892499999999997E-12</c:v>
                </c:pt>
                <c:pt idx="2435">
                  <c:v>5.4287499999999999E-12</c:v>
                </c:pt>
                <c:pt idx="2436">
                  <c:v>6.50375E-12</c:v>
                </c:pt>
                <c:pt idx="2437">
                  <c:v>5.5577499999999998E-12</c:v>
                </c:pt>
                <c:pt idx="2438">
                  <c:v>5.2889999999999998E-12</c:v>
                </c:pt>
                <c:pt idx="2439">
                  <c:v>4.0204999999999997E-12</c:v>
                </c:pt>
                <c:pt idx="2440">
                  <c:v>5.7619999999999999E-12</c:v>
                </c:pt>
                <c:pt idx="2441">
                  <c:v>4.2892499999999997E-12</c:v>
                </c:pt>
                <c:pt idx="2442">
                  <c:v>4.4827499999999997E-12</c:v>
                </c:pt>
                <c:pt idx="2443">
                  <c:v>2.8702499999999998E-12</c:v>
                </c:pt>
                <c:pt idx="2444">
                  <c:v>5.0202499999999997E-12</c:v>
                </c:pt>
                <c:pt idx="2445">
                  <c:v>3.8807500000000004E-12</c:v>
                </c:pt>
                <c:pt idx="2446">
                  <c:v>5.0202499999999997E-12</c:v>
                </c:pt>
                <c:pt idx="2447">
                  <c:v>2.1392500000000002E-12</c:v>
                </c:pt>
                <c:pt idx="2448">
                  <c:v>2.9454999999999999E-12</c:v>
                </c:pt>
                <c:pt idx="2449">
                  <c:v>2.6015000000000002E-12</c:v>
                </c:pt>
                <c:pt idx="2450">
                  <c:v>2.7412499999999999E-12</c:v>
                </c:pt>
                <c:pt idx="2451">
                  <c:v>-6.88E-13</c:v>
                </c:pt>
                <c:pt idx="2452">
                  <c:v>2.5800000000000001E-13</c:v>
                </c:pt>
                <c:pt idx="2453">
                  <c:v>-1.0212499999999999E-12</c:v>
                </c:pt>
                <c:pt idx="2454">
                  <c:v>-1.55875E-12</c:v>
                </c:pt>
                <c:pt idx="2455">
                  <c:v>-2.2360000000000002E-12</c:v>
                </c:pt>
                <c:pt idx="2456">
                  <c:v>-3.57975E-12</c:v>
                </c:pt>
                <c:pt idx="2457">
                  <c:v>-2.1607500000000001E-12</c:v>
                </c:pt>
                <c:pt idx="2458">
                  <c:v>4.5149999999999999E-13</c:v>
                </c:pt>
                <c:pt idx="2459">
                  <c:v>-1.42975E-12</c:v>
                </c:pt>
                <c:pt idx="2460">
                  <c:v>-4.1925000000000001E-13</c:v>
                </c:pt>
                <c:pt idx="2461">
                  <c:v>-1.62325E-12</c:v>
                </c:pt>
                <c:pt idx="2462">
                  <c:v>-2.0317500000000001E-12</c:v>
                </c:pt>
                <c:pt idx="2463">
                  <c:v>-1.2255E-12</c:v>
                </c:pt>
                <c:pt idx="2464">
                  <c:v>-2.7950000000000002E-13</c:v>
                </c:pt>
                <c:pt idx="2465">
                  <c:v>-1.075E-14</c:v>
                </c:pt>
                <c:pt idx="2466">
                  <c:v>6.5575000000000001E-13</c:v>
                </c:pt>
                <c:pt idx="2467">
                  <c:v>2.0640000000000001E-12</c:v>
                </c:pt>
                <c:pt idx="2468">
                  <c:v>3.5475E-12</c:v>
                </c:pt>
                <c:pt idx="2469">
                  <c:v>6.56825E-12</c:v>
                </c:pt>
                <c:pt idx="2470">
                  <c:v>7.9119999999999994E-12</c:v>
                </c:pt>
                <c:pt idx="2471">
                  <c:v>8.0517499999999995E-12</c:v>
                </c:pt>
                <c:pt idx="2472">
                  <c:v>1.1072500000000001E-11</c:v>
                </c:pt>
                <c:pt idx="2473">
                  <c:v>1.3351499999999999E-11</c:v>
                </c:pt>
                <c:pt idx="2474">
                  <c:v>1.40287E-11</c:v>
                </c:pt>
                <c:pt idx="2475">
                  <c:v>1.7114000000000002E-11</c:v>
                </c:pt>
                <c:pt idx="2476">
                  <c:v>1.85975E-11</c:v>
                </c:pt>
                <c:pt idx="2477">
                  <c:v>2.1951499999999999E-11</c:v>
                </c:pt>
                <c:pt idx="2478">
                  <c:v>2.2564199999999999E-11</c:v>
                </c:pt>
                <c:pt idx="2479">
                  <c:v>2.3908E-11</c:v>
                </c:pt>
                <c:pt idx="2480">
                  <c:v>2.4370200000000001E-11</c:v>
                </c:pt>
                <c:pt idx="2481">
                  <c:v>2.4101499999999999E-11</c:v>
                </c:pt>
                <c:pt idx="2482">
                  <c:v>2.4370200000000001E-11</c:v>
                </c:pt>
                <c:pt idx="2483">
                  <c:v>2.6864199999999999E-11</c:v>
                </c:pt>
                <c:pt idx="2484">
                  <c:v>2.7057699999999998E-11</c:v>
                </c:pt>
                <c:pt idx="2485">
                  <c:v>2.8132699999999999E-11</c:v>
                </c:pt>
                <c:pt idx="2486">
                  <c:v>2.7133000000000001E-11</c:v>
                </c:pt>
                <c:pt idx="2487">
                  <c:v>2.80037E-11</c:v>
                </c:pt>
                <c:pt idx="2488">
                  <c:v>2.7595199999999999E-11</c:v>
                </c:pt>
                <c:pt idx="2489">
                  <c:v>2.80037E-11</c:v>
                </c:pt>
                <c:pt idx="2490">
                  <c:v>2.74662E-11</c:v>
                </c:pt>
                <c:pt idx="2491">
                  <c:v>2.42412E-11</c:v>
                </c:pt>
                <c:pt idx="2492">
                  <c:v>2.5445200000000001E-11</c:v>
                </c:pt>
                <c:pt idx="2493">
                  <c:v>2.47787E-11</c:v>
                </c:pt>
                <c:pt idx="2494">
                  <c:v>2.53162E-11</c:v>
                </c:pt>
                <c:pt idx="2495">
                  <c:v>2.37037E-11</c:v>
                </c:pt>
                <c:pt idx="2496">
                  <c:v>2.3639199999999999E-11</c:v>
                </c:pt>
                <c:pt idx="2497">
                  <c:v>1.8328699999999999E-11</c:v>
                </c:pt>
                <c:pt idx="2498">
                  <c:v>1.8866199999999999E-11</c:v>
                </c:pt>
                <c:pt idx="2499">
                  <c:v>1.3426700000000001E-11</c:v>
                </c:pt>
                <c:pt idx="2500">
                  <c:v>1.08682E-11</c:v>
                </c:pt>
                <c:pt idx="2501">
                  <c:v>6.7080000000000001E-12</c:v>
                </c:pt>
                <c:pt idx="2502">
                  <c:v>5.1599999999999998E-12</c:v>
                </c:pt>
                <c:pt idx="2503">
                  <c:v>3.8162499999999996E-12</c:v>
                </c:pt>
                <c:pt idx="2504">
                  <c:v>2.6015000000000002E-12</c:v>
                </c:pt>
                <c:pt idx="2505">
                  <c:v>-4.8375000000000003E-13</c:v>
                </c:pt>
                <c:pt idx="2506">
                  <c:v>-1.5049999999999999E-13</c:v>
                </c:pt>
                <c:pt idx="2507">
                  <c:v>-1.9672500000000001E-12</c:v>
                </c:pt>
                <c:pt idx="2508">
                  <c:v>-1.3544999999999999E-12</c:v>
                </c:pt>
                <c:pt idx="2509">
                  <c:v>-8.1699999999999995E-13</c:v>
                </c:pt>
                <c:pt idx="2510">
                  <c:v>-1.49425E-12</c:v>
                </c:pt>
                <c:pt idx="2511">
                  <c:v>-8.6E-14</c:v>
                </c:pt>
                <c:pt idx="2512">
                  <c:v>-6.2350000000000002E-13</c:v>
                </c:pt>
                <c:pt idx="2513">
                  <c:v>5.2674999999999995E-13</c:v>
                </c:pt>
                <c:pt idx="2514">
                  <c:v>-2.1499999999999999E-13</c:v>
                </c:pt>
                <c:pt idx="2515">
                  <c:v>-2.7950000000000002E-13</c:v>
                </c:pt>
                <c:pt idx="2516">
                  <c:v>3.612E-12</c:v>
                </c:pt>
                <c:pt idx="2517">
                  <c:v>3.8807500000000004E-12</c:v>
                </c:pt>
                <c:pt idx="2518">
                  <c:v>6.2995E-12</c:v>
                </c:pt>
                <c:pt idx="2519">
                  <c:v>8.7827500000000003E-12</c:v>
                </c:pt>
                <c:pt idx="2520">
                  <c:v>9.5244999999999997E-12</c:v>
                </c:pt>
                <c:pt idx="2521">
                  <c:v>1.14057E-11</c:v>
                </c:pt>
                <c:pt idx="2522">
                  <c:v>1.41577E-11</c:v>
                </c:pt>
                <c:pt idx="2523">
                  <c:v>1.7114000000000002E-11</c:v>
                </c:pt>
                <c:pt idx="2524">
                  <c:v>2.1489199999999999E-11</c:v>
                </c:pt>
                <c:pt idx="2525">
                  <c:v>2.4639E-11</c:v>
                </c:pt>
                <c:pt idx="2526">
                  <c:v>2.7530700000000001E-11</c:v>
                </c:pt>
                <c:pt idx="2527">
                  <c:v>2.9885000000000002E-11</c:v>
                </c:pt>
                <c:pt idx="2528">
                  <c:v>2.9885000000000002E-11</c:v>
                </c:pt>
                <c:pt idx="2529">
                  <c:v>3.3711999999999997E-11</c:v>
                </c:pt>
                <c:pt idx="2530">
                  <c:v>3.3507699999999999E-11</c:v>
                </c:pt>
                <c:pt idx="2531">
                  <c:v>3.4991200000000001E-11</c:v>
                </c:pt>
                <c:pt idx="2532">
                  <c:v>3.5055699999999999E-11</c:v>
                </c:pt>
                <c:pt idx="2533">
                  <c:v>3.4926699999999997E-11</c:v>
                </c:pt>
                <c:pt idx="2534">
                  <c:v>3.6463999999999998E-11</c:v>
                </c:pt>
                <c:pt idx="2535">
                  <c:v>3.68725E-11</c:v>
                </c:pt>
                <c:pt idx="2536">
                  <c:v>3.8151699999999998E-11</c:v>
                </c:pt>
                <c:pt idx="2537">
                  <c:v>3.68725E-11</c:v>
                </c:pt>
                <c:pt idx="2538">
                  <c:v>3.9559999999999997E-11</c:v>
                </c:pt>
                <c:pt idx="2539">
                  <c:v>3.88827E-11</c:v>
                </c:pt>
                <c:pt idx="2540">
                  <c:v>3.8151699999999998E-11</c:v>
                </c:pt>
                <c:pt idx="2541">
                  <c:v>3.7345499999999999E-11</c:v>
                </c:pt>
                <c:pt idx="2542">
                  <c:v>3.7410000000000003E-11</c:v>
                </c:pt>
                <c:pt idx="2543">
                  <c:v>3.7678699999999999E-11</c:v>
                </c:pt>
                <c:pt idx="2544">
                  <c:v>3.5055699999999999E-11</c:v>
                </c:pt>
                <c:pt idx="2545">
                  <c:v>3.2432699999999999E-11</c:v>
                </c:pt>
                <c:pt idx="2546">
                  <c:v>3.1895200000000002E-11</c:v>
                </c:pt>
                <c:pt idx="2547">
                  <c:v>2.8745500000000001E-11</c:v>
                </c:pt>
                <c:pt idx="2548">
                  <c:v>2.6789E-11</c:v>
                </c:pt>
                <c:pt idx="2549">
                  <c:v>2.4843200000000001E-11</c:v>
                </c:pt>
                <c:pt idx="2550">
                  <c:v>1.5501500000000001E-11</c:v>
                </c:pt>
                <c:pt idx="2551">
                  <c:v>1.24162E-11</c:v>
                </c:pt>
                <c:pt idx="2552">
                  <c:v>7.3100000000000002E-12</c:v>
                </c:pt>
                <c:pt idx="2553">
                  <c:v>5.3642499999999999E-12</c:v>
                </c:pt>
                <c:pt idx="2554">
                  <c:v>3.4077499999999999E-12</c:v>
                </c:pt>
                <c:pt idx="2555">
                  <c:v>7.2024999999999999E-13</c:v>
                </c:pt>
                <c:pt idx="2556">
                  <c:v>6.5575000000000001E-13</c:v>
                </c:pt>
                <c:pt idx="2557">
                  <c:v>-8.1699999999999995E-13</c:v>
                </c:pt>
                <c:pt idx="2558">
                  <c:v>-2.1607500000000001E-12</c:v>
                </c:pt>
                <c:pt idx="2559">
                  <c:v>-1.55875E-12</c:v>
                </c:pt>
                <c:pt idx="2560">
                  <c:v>-1.2255E-12</c:v>
                </c:pt>
                <c:pt idx="2561">
                  <c:v>-1.42975E-12</c:v>
                </c:pt>
                <c:pt idx="2562">
                  <c:v>-1.7630000000000001E-12</c:v>
                </c:pt>
                <c:pt idx="2563">
                  <c:v>-1.62325E-12</c:v>
                </c:pt>
                <c:pt idx="2564">
                  <c:v>-1.8275E-12</c:v>
                </c:pt>
                <c:pt idx="2565">
                  <c:v>-1.0212499999999999E-12</c:v>
                </c:pt>
                <c:pt idx="2566">
                  <c:v>-7.5249999999999997E-13</c:v>
                </c:pt>
                <c:pt idx="2567">
                  <c:v>1.5265E-12</c:v>
                </c:pt>
                <c:pt idx="2568">
                  <c:v>-1.075E-14</c:v>
                </c:pt>
                <c:pt idx="2569">
                  <c:v>2.0640000000000001E-12</c:v>
                </c:pt>
                <c:pt idx="2570">
                  <c:v>3.5475E-12</c:v>
                </c:pt>
                <c:pt idx="2571">
                  <c:v>3.5475E-12</c:v>
                </c:pt>
                <c:pt idx="2572">
                  <c:v>4.6869999999999997E-12</c:v>
                </c:pt>
                <c:pt idx="2573">
                  <c:v>6.0952499999999999E-12</c:v>
                </c:pt>
                <c:pt idx="2574">
                  <c:v>7.0412500000000001E-12</c:v>
                </c:pt>
                <c:pt idx="2575">
                  <c:v>7.6432499999999994E-12</c:v>
                </c:pt>
                <c:pt idx="2576">
                  <c:v>1.0664000000000001E-11</c:v>
                </c:pt>
                <c:pt idx="2577">
                  <c:v>9.8577500000000005E-12</c:v>
                </c:pt>
                <c:pt idx="2578">
                  <c:v>1.1008E-11</c:v>
                </c:pt>
                <c:pt idx="2579">
                  <c:v>1.24162E-11</c:v>
                </c:pt>
                <c:pt idx="2580">
                  <c:v>1.1878699999999999E-11</c:v>
                </c:pt>
                <c:pt idx="2581">
                  <c:v>1.4770499999999999E-11</c:v>
                </c:pt>
                <c:pt idx="2582">
                  <c:v>1.27495E-11</c:v>
                </c:pt>
                <c:pt idx="2583">
                  <c:v>1.30827E-11</c:v>
                </c:pt>
                <c:pt idx="2584">
                  <c:v>1.376E-11</c:v>
                </c:pt>
                <c:pt idx="2585">
                  <c:v>1.24162E-11</c:v>
                </c:pt>
                <c:pt idx="2586">
                  <c:v>1.30182E-11</c:v>
                </c:pt>
                <c:pt idx="2587">
                  <c:v>1.46952E-11</c:v>
                </c:pt>
                <c:pt idx="2588">
                  <c:v>1.36955E-11</c:v>
                </c:pt>
                <c:pt idx="2589">
                  <c:v>1.4630699999999999E-11</c:v>
                </c:pt>
                <c:pt idx="2590">
                  <c:v>1.46952E-11</c:v>
                </c:pt>
                <c:pt idx="2591">
                  <c:v>1.53725E-11</c:v>
                </c:pt>
                <c:pt idx="2592">
                  <c:v>1.34912E-11</c:v>
                </c:pt>
                <c:pt idx="2593">
                  <c:v>1.5641199999999998E-11</c:v>
                </c:pt>
                <c:pt idx="2594">
                  <c:v>1.2147499999999999E-11</c:v>
                </c:pt>
                <c:pt idx="2595">
                  <c:v>1.2212E-11</c:v>
                </c:pt>
                <c:pt idx="2596">
                  <c:v>1.3426700000000001E-11</c:v>
                </c:pt>
                <c:pt idx="2597">
                  <c:v>1.23517E-11</c:v>
                </c:pt>
                <c:pt idx="2598">
                  <c:v>1.1878699999999999E-11</c:v>
                </c:pt>
                <c:pt idx="2599">
                  <c:v>9.1267499999999997E-12</c:v>
                </c:pt>
                <c:pt idx="2600">
                  <c:v>8.3204999999999995E-12</c:v>
                </c:pt>
                <c:pt idx="2601">
                  <c:v>4.0204999999999997E-12</c:v>
                </c:pt>
                <c:pt idx="2602">
                  <c:v>3.5475E-12</c:v>
                </c:pt>
                <c:pt idx="2603">
                  <c:v>3.0744999999999999E-12</c:v>
                </c:pt>
                <c:pt idx="2604">
                  <c:v>-2.1499999999999999E-13</c:v>
                </c:pt>
                <c:pt idx="2605">
                  <c:v>1.8705000000000002E-12</c:v>
                </c:pt>
                <c:pt idx="2606">
                  <c:v>1.7307500000000001E-12</c:v>
                </c:pt>
                <c:pt idx="2607">
                  <c:v>-4.8375000000000003E-13</c:v>
                </c:pt>
                <c:pt idx="2608">
                  <c:v>-6.88E-13</c:v>
                </c:pt>
                <c:pt idx="2609">
                  <c:v>-6.2350000000000002E-13</c:v>
                </c:pt>
                <c:pt idx="2610">
                  <c:v>-4.1925000000000001E-13</c:v>
                </c:pt>
                <c:pt idx="2611">
                  <c:v>-1.075E-14</c:v>
                </c:pt>
                <c:pt idx="2612">
                  <c:v>1.3330000000000001E-12</c:v>
                </c:pt>
                <c:pt idx="2613">
                  <c:v>-1.0857500000000001E-12</c:v>
                </c:pt>
                <c:pt idx="2614">
                  <c:v>-2.7950000000000002E-13</c:v>
                </c:pt>
                <c:pt idx="2615">
                  <c:v>5.2674999999999995E-13</c:v>
                </c:pt>
                <c:pt idx="2616">
                  <c:v>5.9125000000000003E-13</c:v>
                </c:pt>
                <c:pt idx="2617">
                  <c:v>1.5265E-12</c:v>
                </c:pt>
                <c:pt idx="2618">
                  <c:v>3.1389999999999999E-12</c:v>
                </c:pt>
                <c:pt idx="2619">
                  <c:v>4.2892499999999997E-12</c:v>
                </c:pt>
                <c:pt idx="2620">
                  <c:v>8.4494999999999995E-12</c:v>
                </c:pt>
                <c:pt idx="2621">
                  <c:v>8.0517499999999995E-12</c:v>
                </c:pt>
                <c:pt idx="2622">
                  <c:v>1.2212E-11</c:v>
                </c:pt>
                <c:pt idx="2623">
                  <c:v>1.42975E-11</c:v>
                </c:pt>
                <c:pt idx="2624">
                  <c:v>1.6920499999999999E-11</c:v>
                </c:pt>
                <c:pt idx="2625">
                  <c:v>1.9941199999999999E-11</c:v>
                </c:pt>
                <c:pt idx="2626">
                  <c:v>2.1413999999999999E-11</c:v>
                </c:pt>
                <c:pt idx="2627">
                  <c:v>2.31662E-11</c:v>
                </c:pt>
                <c:pt idx="2628">
                  <c:v>2.58537E-11</c:v>
                </c:pt>
                <c:pt idx="2629">
                  <c:v>2.8605700000000001E-11</c:v>
                </c:pt>
                <c:pt idx="2630">
                  <c:v>2.85412E-11</c:v>
                </c:pt>
                <c:pt idx="2631">
                  <c:v>3.0013999999999997E-11</c:v>
                </c:pt>
                <c:pt idx="2632">
                  <c:v>3.0895499999999998E-11</c:v>
                </c:pt>
                <c:pt idx="2633">
                  <c:v>3.2637000000000003E-11</c:v>
                </c:pt>
                <c:pt idx="2634">
                  <c:v>3.6195200000000003E-11</c:v>
                </c:pt>
                <c:pt idx="2635">
                  <c:v>3.5055699999999999E-11</c:v>
                </c:pt>
                <c:pt idx="2636">
                  <c:v>3.4991200000000001E-11</c:v>
                </c:pt>
                <c:pt idx="2637">
                  <c:v>3.6066200000000002E-11</c:v>
                </c:pt>
                <c:pt idx="2638">
                  <c:v>3.6130699999999999E-11</c:v>
                </c:pt>
                <c:pt idx="2639">
                  <c:v>3.8076500000000002E-11</c:v>
                </c:pt>
                <c:pt idx="2640">
                  <c:v>3.5528699999999998E-11</c:v>
                </c:pt>
                <c:pt idx="2641">
                  <c:v>3.3851699999999997E-11</c:v>
                </c:pt>
                <c:pt idx="2642">
                  <c:v>3.4389200000000001E-11</c:v>
                </c:pt>
                <c:pt idx="2643">
                  <c:v>3.7410000000000003E-11</c:v>
                </c:pt>
                <c:pt idx="2644">
                  <c:v>3.4658000000000002E-11</c:v>
                </c:pt>
                <c:pt idx="2645">
                  <c:v>3.2637000000000003E-11</c:v>
                </c:pt>
                <c:pt idx="2646">
                  <c:v>3.33142E-11</c:v>
                </c:pt>
                <c:pt idx="2647">
                  <c:v>2.9820499999999998E-11</c:v>
                </c:pt>
                <c:pt idx="2648">
                  <c:v>2.7864E-11</c:v>
                </c:pt>
                <c:pt idx="2649">
                  <c:v>2.47787E-11</c:v>
                </c:pt>
                <c:pt idx="2650">
                  <c:v>1.9608E-11</c:v>
                </c:pt>
                <c:pt idx="2651">
                  <c:v>1.57702E-11</c:v>
                </c:pt>
                <c:pt idx="2652">
                  <c:v>1.30827E-11</c:v>
                </c:pt>
                <c:pt idx="2653">
                  <c:v>6.63275E-12</c:v>
                </c:pt>
                <c:pt idx="2654">
                  <c:v>5.5577499999999998E-12</c:v>
                </c:pt>
                <c:pt idx="2655">
                  <c:v>5.4932499999999998E-12</c:v>
                </c:pt>
                <c:pt idx="2656">
                  <c:v>1.3975000000000001E-12</c:v>
                </c:pt>
                <c:pt idx="2657">
                  <c:v>1.5265E-12</c:v>
                </c:pt>
                <c:pt idx="2658">
                  <c:v>-6.88E-13</c:v>
                </c:pt>
                <c:pt idx="2659">
                  <c:v>-3.57975E-12</c:v>
                </c:pt>
                <c:pt idx="2660">
                  <c:v>-2.5047499999999998E-12</c:v>
                </c:pt>
                <c:pt idx="2661">
                  <c:v>-3.3754999999999999E-12</c:v>
                </c:pt>
                <c:pt idx="2662">
                  <c:v>-1.892E-12</c:v>
                </c:pt>
                <c:pt idx="2663">
                  <c:v>-2.7950000000000002E-13</c:v>
                </c:pt>
                <c:pt idx="2664">
                  <c:v>-1.55875E-12</c:v>
                </c:pt>
                <c:pt idx="2665">
                  <c:v>-3.5474999999999998E-13</c:v>
                </c:pt>
                <c:pt idx="2666">
                  <c:v>1.19325E-12</c:v>
                </c:pt>
                <c:pt idx="2667">
                  <c:v>-2.1499999999999999E-13</c:v>
                </c:pt>
                <c:pt idx="2668">
                  <c:v>2.5370000000000002E-12</c:v>
                </c:pt>
                <c:pt idx="2669">
                  <c:v>2.3327500000000001E-12</c:v>
                </c:pt>
                <c:pt idx="2670">
                  <c:v>5.5577499999999998E-12</c:v>
                </c:pt>
                <c:pt idx="2671">
                  <c:v>5.6974999999999999E-12</c:v>
                </c:pt>
                <c:pt idx="2672">
                  <c:v>7.1057500000000001E-12</c:v>
                </c:pt>
                <c:pt idx="2673">
                  <c:v>7.0412500000000001E-12</c:v>
                </c:pt>
                <c:pt idx="2674">
                  <c:v>1.0395200000000001E-11</c:v>
                </c:pt>
                <c:pt idx="2675">
                  <c:v>1.30182E-11</c:v>
                </c:pt>
                <c:pt idx="2676">
                  <c:v>1.36202E-11</c:v>
                </c:pt>
                <c:pt idx="2677">
                  <c:v>1.7726700000000001E-11</c:v>
                </c:pt>
                <c:pt idx="2678">
                  <c:v>1.6651700000000001E-11</c:v>
                </c:pt>
                <c:pt idx="2679">
                  <c:v>1.78557E-11</c:v>
                </c:pt>
                <c:pt idx="2680">
                  <c:v>1.90705E-11</c:v>
                </c:pt>
                <c:pt idx="2681">
                  <c:v>1.9737000000000001E-11</c:v>
                </c:pt>
                <c:pt idx="2682">
                  <c:v>2.1489199999999999E-11</c:v>
                </c:pt>
                <c:pt idx="2683">
                  <c:v>2.1413999999999999E-11</c:v>
                </c:pt>
                <c:pt idx="2684">
                  <c:v>2.2564199999999999E-11</c:v>
                </c:pt>
                <c:pt idx="2685">
                  <c:v>2.1489199999999999E-11</c:v>
                </c:pt>
                <c:pt idx="2686">
                  <c:v>2.2026699999999999E-11</c:v>
                </c:pt>
                <c:pt idx="2687">
                  <c:v>2.2757700000000001E-11</c:v>
                </c:pt>
                <c:pt idx="2688">
                  <c:v>2.4305700000000001E-11</c:v>
                </c:pt>
                <c:pt idx="2689">
                  <c:v>2.32307E-11</c:v>
                </c:pt>
                <c:pt idx="2690">
                  <c:v>2.5520500000000001E-11</c:v>
                </c:pt>
                <c:pt idx="2691">
                  <c:v>2.2564199999999999E-11</c:v>
                </c:pt>
                <c:pt idx="2692">
                  <c:v>2.3908E-11</c:v>
                </c:pt>
                <c:pt idx="2693">
                  <c:v>2.3639199999999999E-11</c:v>
                </c:pt>
                <c:pt idx="2694">
                  <c:v>2.2628699999999999E-11</c:v>
                </c:pt>
                <c:pt idx="2695">
                  <c:v>2.3563999999999999E-11</c:v>
                </c:pt>
                <c:pt idx="2696">
                  <c:v>2.0876499999999999E-11</c:v>
                </c:pt>
                <c:pt idx="2697">
                  <c:v>1.9608E-11</c:v>
                </c:pt>
                <c:pt idx="2698">
                  <c:v>1.96725E-11</c:v>
                </c:pt>
                <c:pt idx="2699">
                  <c:v>1.7995499999999999E-11</c:v>
                </c:pt>
                <c:pt idx="2700">
                  <c:v>1.6178699999999999E-11</c:v>
                </c:pt>
                <c:pt idx="2701">
                  <c:v>1.2813999999999999E-11</c:v>
                </c:pt>
                <c:pt idx="2702">
                  <c:v>7.9119999999999994E-12</c:v>
                </c:pt>
                <c:pt idx="2703">
                  <c:v>6.4392500000000001E-12</c:v>
                </c:pt>
                <c:pt idx="2704">
                  <c:v>5.5577499999999998E-12</c:v>
                </c:pt>
                <c:pt idx="2705">
                  <c:v>3.6765000000000003E-12</c:v>
                </c:pt>
                <c:pt idx="2706">
                  <c:v>1.9350000000000001E-12</c:v>
                </c:pt>
                <c:pt idx="2707">
                  <c:v>9.2449999999999995E-13</c:v>
                </c:pt>
                <c:pt idx="2708">
                  <c:v>4.5149999999999999E-13</c:v>
                </c:pt>
                <c:pt idx="2709">
                  <c:v>-3.5474999999999998E-13</c:v>
                </c:pt>
                <c:pt idx="2710">
                  <c:v>2.5800000000000001E-13</c:v>
                </c:pt>
                <c:pt idx="2711">
                  <c:v>-5.4825000000000001E-13</c:v>
                </c:pt>
                <c:pt idx="2712">
                  <c:v>9.8899999999999993E-13</c:v>
                </c:pt>
                <c:pt idx="2713">
                  <c:v>3.483E-12</c:v>
                </c:pt>
                <c:pt idx="2714">
                  <c:v>4.1494999999999996E-12</c:v>
                </c:pt>
                <c:pt idx="2715">
                  <c:v>6.0952499999999999E-12</c:v>
                </c:pt>
                <c:pt idx="2716">
                  <c:v>8.0517499999999995E-12</c:v>
                </c:pt>
                <c:pt idx="2717">
                  <c:v>1.40287E-11</c:v>
                </c:pt>
                <c:pt idx="2718">
                  <c:v>1.9135E-11</c:v>
                </c:pt>
                <c:pt idx="2719">
                  <c:v>2.4983E-11</c:v>
                </c:pt>
                <c:pt idx="2720">
                  <c:v>3.4991200000000001E-11</c:v>
                </c:pt>
                <c:pt idx="2721">
                  <c:v>4.2247500000000001E-11</c:v>
                </c:pt>
                <c:pt idx="2722">
                  <c:v>5.1857999999999998E-11</c:v>
                </c:pt>
                <c:pt idx="2723">
                  <c:v>6.3070199999999994E-11</c:v>
                </c:pt>
                <c:pt idx="2724">
                  <c:v>7.5163999999999998E-11</c:v>
                </c:pt>
                <c:pt idx="2725">
                  <c:v>8.7462000000000005E-11</c:v>
                </c:pt>
                <c:pt idx="2726">
                  <c:v>9.7738999999999995E-11</c:v>
                </c:pt>
                <c:pt idx="2727">
                  <c:v>1.1286399999999999E-10</c:v>
                </c:pt>
                <c:pt idx="2728">
                  <c:v>1.20518E-10</c:v>
                </c:pt>
                <c:pt idx="2729">
                  <c:v>1.25957E-10</c:v>
                </c:pt>
                <c:pt idx="2730">
                  <c:v>1.3375100000000001E-10</c:v>
                </c:pt>
                <c:pt idx="2731">
                  <c:v>1.4208200000000001E-10</c:v>
                </c:pt>
                <c:pt idx="2732">
                  <c:v>1.4470499999999999E-10</c:v>
                </c:pt>
                <c:pt idx="2733">
                  <c:v>1.48608E-10</c:v>
                </c:pt>
                <c:pt idx="2734">
                  <c:v>1.5727200000000001E-10</c:v>
                </c:pt>
                <c:pt idx="2735">
                  <c:v>1.56466E-10</c:v>
                </c:pt>
                <c:pt idx="2736">
                  <c:v>1.5955099999999999E-10</c:v>
                </c:pt>
                <c:pt idx="2737">
                  <c:v>1.62174E-10</c:v>
                </c:pt>
                <c:pt idx="2738">
                  <c:v>1.64464E-10</c:v>
                </c:pt>
                <c:pt idx="2739">
                  <c:v>1.65603E-10</c:v>
                </c:pt>
                <c:pt idx="2740">
                  <c:v>1.6748499999999999E-10</c:v>
                </c:pt>
                <c:pt idx="2741">
                  <c:v>1.65603E-10</c:v>
                </c:pt>
                <c:pt idx="2742">
                  <c:v>1.63518E-10</c:v>
                </c:pt>
                <c:pt idx="2743">
                  <c:v>1.6049699999999999E-10</c:v>
                </c:pt>
                <c:pt idx="2744">
                  <c:v>1.6197000000000001E-10</c:v>
                </c:pt>
                <c:pt idx="2745">
                  <c:v>1.5774500000000001E-10</c:v>
                </c:pt>
                <c:pt idx="2746">
                  <c:v>1.48608E-10</c:v>
                </c:pt>
                <c:pt idx="2747">
                  <c:v>1.3939499999999999E-10</c:v>
                </c:pt>
                <c:pt idx="2748">
                  <c:v>1.3087000000000001E-10</c:v>
                </c:pt>
                <c:pt idx="2749">
                  <c:v>1.18508E-10</c:v>
                </c:pt>
                <c:pt idx="2750">
                  <c:v>1.0990799999999999E-10</c:v>
                </c:pt>
                <c:pt idx="2751">
                  <c:v>9.1493300000000004E-11</c:v>
                </c:pt>
                <c:pt idx="2752">
                  <c:v>7.0262000000000003E-11</c:v>
                </c:pt>
                <c:pt idx="2753">
                  <c:v>5.2793199999999998E-11</c:v>
                </c:pt>
                <c:pt idx="2754">
                  <c:v>4.1441200000000002E-11</c:v>
                </c:pt>
                <c:pt idx="2755">
                  <c:v>2.5585000000000001E-11</c:v>
                </c:pt>
                <c:pt idx="2756">
                  <c:v>2.0747500000000001E-11</c:v>
                </c:pt>
                <c:pt idx="2757">
                  <c:v>1.2684999999999999E-11</c:v>
                </c:pt>
                <c:pt idx="2758">
                  <c:v>8.7182499999999995E-12</c:v>
                </c:pt>
                <c:pt idx="2759">
                  <c:v>3.0744999999999999E-12</c:v>
                </c:pt>
                <c:pt idx="2760">
                  <c:v>-8.9224999999999996E-13</c:v>
                </c:pt>
                <c:pt idx="2761">
                  <c:v>-2.1607500000000001E-12</c:v>
                </c:pt>
                <c:pt idx="2762">
                  <c:v>-2.3650000000000001E-12</c:v>
                </c:pt>
                <c:pt idx="2763">
                  <c:v>-1.075E-14</c:v>
                </c:pt>
                <c:pt idx="2764">
                  <c:v>2.5370000000000002E-12</c:v>
                </c:pt>
                <c:pt idx="2765">
                  <c:v>3.483E-12</c:v>
                </c:pt>
                <c:pt idx="2766">
                  <c:v>5.0202499999999997E-12</c:v>
                </c:pt>
                <c:pt idx="2767">
                  <c:v>7.3100000000000002E-12</c:v>
                </c:pt>
                <c:pt idx="2768">
                  <c:v>1.0803699999999999E-11</c:v>
                </c:pt>
                <c:pt idx="2769">
                  <c:v>1.57702E-11</c:v>
                </c:pt>
                <c:pt idx="2770">
                  <c:v>1.9135E-11</c:v>
                </c:pt>
                <c:pt idx="2771">
                  <c:v>2.5585000000000001E-11</c:v>
                </c:pt>
                <c:pt idx="2772">
                  <c:v>2.8939E-11</c:v>
                </c:pt>
                <c:pt idx="2773">
                  <c:v>3.4658000000000002E-11</c:v>
                </c:pt>
                <c:pt idx="2774">
                  <c:v>4.2913999999999999E-11</c:v>
                </c:pt>
                <c:pt idx="2775">
                  <c:v>5.1987E-11</c:v>
                </c:pt>
                <c:pt idx="2776">
                  <c:v>5.9651699999999995E-11</c:v>
                </c:pt>
                <c:pt idx="2777">
                  <c:v>6.7101500000000006E-11</c:v>
                </c:pt>
                <c:pt idx="2778">
                  <c:v>7.1605699999999998E-11</c:v>
                </c:pt>
                <c:pt idx="2779">
                  <c:v>7.7658000000000002E-11</c:v>
                </c:pt>
                <c:pt idx="2780">
                  <c:v>8.3301800000000004E-11</c:v>
                </c:pt>
                <c:pt idx="2781">
                  <c:v>9.0558000000000004E-11</c:v>
                </c:pt>
                <c:pt idx="2782">
                  <c:v>8.9009999999999998E-11</c:v>
                </c:pt>
                <c:pt idx="2783">
                  <c:v>9.4718299999999998E-11</c:v>
                </c:pt>
                <c:pt idx="2784">
                  <c:v>9.6061999999999994E-11</c:v>
                </c:pt>
                <c:pt idx="2785">
                  <c:v>1.0063000000000001E-10</c:v>
                </c:pt>
                <c:pt idx="2786">
                  <c:v>1.01039E-10</c:v>
                </c:pt>
                <c:pt idx="2787">
                  <c:v>1.0292E-10</c:v>
                </c:pt>
                <c:pt idx="2788">
                  <c:v>1.0621E-10</c:v>
                </c:pt>
                <c:pt idx="2789">
                  <c:v>1.04328E-10</c:v>
                </c:pt>
                <c:pt idx="2790">
                  <c:v>1.05532E-10</c:v>
                </c:pt>
                <c:pt idx="2791">
                  <c:v>1.0412399999999999E-10</c:v>
                </c:pt>
                <c:pt idx="2792">
                  <c:v>1.04189E-10</c:v>
                </c:pt>
                <c:pt idx="2793">
                  <c:v>1.02651E-10</c:v>
                </c:pt>
                <c:pt idx="2794">
                  <c:v>1.00093E-10</c:v>
                </c:pt>
                <c:pt idx="2795">
                  <c:v>1.01039E-10</c:v>
                </c:pt>
                <c:pt idx="2796">
                  <c:v>9.6061999999999994E-11</c:v>
                </c:pt>
                <c:pt idx="2797">
                  <c:v>9.0751499999999997E-11</c:v>
                </c:pt>
                <c:pt idx="2798">
                  <c:v>8.5785000000000004E-11</c:v>
                </c:pt>
                <c:pt idx="2799">
                  <c:v>7.8657700000000006E-11</c:v>
                </c:pt>
                <c:pt idx="2800">
                  <c:v>7.3755699999999998E-11</c:v>
                </c:pt>
                <c:pt idx="2801">
                  <c:v>6.0726700000000001E-11</c:v>
                </c:pt>
                <c:pt idx="2802">
                  <c:v>5.1514E-11</c:v>
                </c:pt>
                <c:pt idx="2803">
                  <c:v>4.05705E-11</c:v>
                </c:pt>
                <c:pt idx="2804">
                  <c:v>2.9745200000000002E-11</c:v>
                </c:pt>
                <c:pt idx="2805">
                  <c:v>2.1822500000000001E-11</c:v>
                </c:pt>
                <c:pt idx="2806">
                  <c:v>1.4501700000000001E-11</c:v>
                </c:pt>
                <c:pt idx="2807">
                  <c:v>1.1201500000000001E-11</c:v>
                </c:pt>
                <c:pt idx="2808">
                  <c:v>7.8475000000000002E-12</c:v>
                </c:pt>
                <c:pt idx="2809">
                  <c:v>3.6765000000000003E-12</c:v>
                </c:pt>
                <c:pt idx="2810">
                  <c:v>1.25775E-12</c:v>
                </c:pt>
                <c:pt idx="2811">
                  <c:v>-6.88E-13</c:v>
                </c:pt>
                <c:pt idx="2812">
                  <c:v>5.2674999999999995E-13</c:v>
                </c:pt>
                <c:pt idx="2813">
                  <c:v>9.8899999999999993E-13</c:v>
                </c:pt>
                <c:pt idx="2814">
                  <c:v>2.0640000000000001E-12</c:v>
                </c:pt>
                <c:pt idx="2815">
                  <c:v>3.6765000000000003E-12</c:v>
                </c:pt>
                <c:pt idx="2816">
                  <c:v>8.8579999999999996E-12</c:v>
                </c:pt>
                <c:pt idx="2817">
                  <c:v>1.0803699999999999E-11</c:v>
                </c:pt>
                <c:pt idx="2818">
                  <c:v>1.6780699999999999E-11</c:v>
                </c:pt>
                <c:pt idx="2819">
                  <c:v>2.2360000000000001E-11</c:v>
                </c:pt>
                <c:pt idx="2820">
                  <c:v>2.9347499999999999E-11</c:v>
                </c:pt>
                <c:pt idx="2821">
                  <c:v>3.7883000000000002E-11</c:v>
                </c:pt>
                <c:pt idx="2822">
                  <c:v>4.2247500000000001E-11</c:v>
                </c:pt>
                <c:pt idx="2823">
                  <c:v>5.1320500000000001E-11</c:v>
                </c:pt>
                <c:pt idx="2824">
                  <c:v>6.3070199999999994E-11</c:v>
                </c:pt>
                <c:pt idx="2825">
                  <c:v>7.6045499999999999E-11</c:v>
                </c:pt>
                <c:pt idx="2826">
                  <c:v>8.5645299999999997E-11</c:v>
                </c:pt>
                <c:pt idx="2827">
                  <c:v>9.6664000000000001E-11</c:v>
                </c:pt>
                <c:pt idx="2828">
                  <c:v>1.0540300000000001E-10</c:v>
                </c:pt>
                <c:pt idx="2829">
                  <c:v>1.14068E-10</c:v>
                </c:pt>
                <c:pt idx="2830">
                  <c:v>1.2266800000000001E-10</c:v>
                </c:pt>
                <c:pt idx="2831">
                  <c:v>1.28516E-10</c:v>
                </c:pt>
                <c:pt idx="2832">
                  <c:v>1.3409499999999999E-10</c:v>
                </c:pt>
                <c:pt idx="2833">
                  <c:v>1.3852400000000001E-10</c:v>
                </c:pt>
                <c:pt idx="2834">
                  <c:v>1.4100700000000001E-10</c:v>
                </c:pt>
                <c:pt idx="2835">
                  <c:v>1.4638200000000001E-10</c:v>
                </c:pt>
                <c:pt idx="2836">
                  <c:v>1.4423199999999999E-10</c:v>
                </c:pt>
                <c:pt idx="2837">
                  <c:v>1.4853199999999999E-10</c:v>
                </c:pt>
                <c:pt idx="2838">
                  <c:v>1.5324099999999999E-10</c:v>
                </c:pt>
                <c:pt idx="2839">
                  <c:v>1.57003E-10</c:v>
                </c:pt>
                <c:pt idx="2840">
                  <c:v>1.58476E-10</c:v>
                </c:pt>
                <c:pt idx="2841">
                  <c:v>1.57208E-10</c:v>
                </c:pt>
                <c:pt idx="2842">
                  <c:v>1.54918E-10</c:v>
                </c:pt>
                <c:pt idx="2843">
                  <c:v>1.54918E-10</c:v>
                </c:pt>
                <c:pt idx="2844">
                  <c:v>1.5041400000000001E-10</c:v>
                </c:pt>
                <c:pt idx="2845">
                  <c:v>1.4799499999999999E-10</c:v>
                </c:pt>
                <c:pt idx="2846">
                  <c:v>1.45447E-10</c:v>
                </c:pt>
                <c:pt idx="2847">
                  <c:v>1.3792199999999999E-10</c:v>
                </c:pt>
                <c:pt idx="2848">
                  <c:v>1.31676E-10</c:v>
                </c:pt>
                <c:pt idx="2849">
                  <c:v>1.1923900000000001E-10</c:v>
                </c:pt>
                <c:pt idx="2850">
                  <c:v>1.09972E-10</c:v>
                </c:pt>
                <c:pt idx="2851">
                  <c:v>9.72768E-11</c:v>
                </c:pt>
                <c:pt idx="2852">
                  <c:v>7.97327E-11</c:v>
                </c:pt>
                <c:pt idx="2853">
                  <c:v>6.3683000000000006E-11</c:v>
                </c:pt>
                <c:pt idx="2854">
                  <c:v>4.8020199999999998E-11</c:v>
                </c:pt>
                <c:pt idx="2855">
                  <c:v>3.3980699999999999E-11</c:v>
                </c:pt>
                <c:pt idx="2856">
                  <c:v>2.6993200000000001E-11</c:v>
                </c:pt>
                <c:pt idx="2857">
                  <c:v>1.7457999999999999E-11</c:v>
                </c:pt>
                <c:pt idx="2858">
                  <c:v>1.2083E-11</c:v>
                </c:pt>
                <c:pt idx="2859">
                  <c:v>7.1057500000000001E-12</c:v>
                </c:pt>
                <c:pt idx="2860">
                  <c:v>2.2682500000000002E-12</c:v>
                </c:pt>
                <c:pt idx="2861">
                  <c:v>-1.0857500000000001E-12</c:v>
                </c:pt>
                <c:pt idx="2862">
                  <c:v>-2.3005000000000001E-12</c:v>
                </c:pt>
                <c:pt idx="2863">
                  <c:v>-1.161E-12</c:v>
                </c:pt>
                <c:pt idx="2864">
                  <c:v>-2.1607500000000001E-12</c:v>
                </c:pt>
                <c:pt idx="2865">
                  <c:v>2.5800000000000001E-13</c:v>
                </c:pt>
                <c:pt idx="2866">
                  <c:v>2.2682500000000002E-12</c:v>
                </c:pt>
                <c:pt idx="2867">
                  <c:v>4.4827499999999997E-12</c:v>
                </c:pt>
                <c:pt idx="2868">
                  <c:v>5.5577499999999998E-12</c:v>
                </c:pt>
                <c:pt idx="2869">
                  <c:v>9.2557499999999996E-12</c:v>
                </c:pt>
                <c:pt idx="2870">
                  <c:v>1.1008E-11</c:v>
                </c:pt>
                <c:pt idx="2871">
                  <c:v>1.36202E-11</c:v>
                </c:pt>
                <c:pt idx="2872">
                  <c:v>1.8662000000000001E-11</c:v>
                </c:pt>
                <c:pt idx="2873">
                  <c:v>2.0414200000000002E-11</c:v>
                </c:pt>
                <c:pt idx="2874">
                  <c:v>2.6993200000000001E-11</c:v>
                </c:pt>
                <c:pt idx="2875">
                  <c:v>3.1830699999999998E-11</c:v>
                </c:pt>
                <c:pt idx="2876">
                  <c:v>3.6195200000000003E-11</c:v>
                </c:pt>
                <c:pt idx="2877">
                  <c:v>3.8280699999999999E-11</c:v>
                </c:pt>
                <c:pt idx="2878">
                  <c:v>4.3053699999999999E-11</c:v>
                </c:pt>
                <c:pt idx="2879">
                  <c:v>4.3924500000000002E-11</c:v>
                </c:pt>
                <c:pt idx="2880">
                  <c:v>4.5870199999999998E-11</c:v>
                </c:pt>
                <c:pt idx="2881">
                  <c:v>4.8761999999999999E-11</c:v>
                </c:pt>
                <c:pt idx="2882">
                  <c:v>5.0782999999999998E-11</c:v>
                </c:pt>
                <c:pt idx="2883">
                  <c:v>5.3126499999999997E-11</c:v>
                </c:pt>
                <c:pt idx="2884">
                  <c:v>5.5007700000000003E-11</c:v>
                </c:pt>
                <c:pt idx="2885">
                  <c:v>5.5082999999999999E-11</c:v>
                </c:pt>
                <c:pt idx="2886">
                  <c:v>5.6287E-11</c:v>
                </c:pt>
                <c:pt idx="2887">
                  <c:v>5.8770199999999994E-11</c:v>
                </c:pt>
                <c:pt idx="2888">
                  <c:v>5.8641199999999999E-11</c:v>
                </c:pt>
                <c:pt idx="2889">
                  <c:v>5.7297500000000003E-11</c:v>
                </c:pt>
                <c:pt idx="2890">
                  <c:v>5.6695500000000002E-11</c:v>
                </c:pt>
                <c:pt idx="2891">
                  <c:v>5.5814000000000001E-11</c:v>
                </c:pt>
                <c:pt idx="2892">
                  <c:v>5.4943199999999999E-11</c:v>
                </c:pt>
                <c:pt idx="2893">
                  <c:v>5.6157999999999999E-11</c:v>
                </c:pt>
                <c:pt idx="2894">
                  <c:v>5.55452E-11</c:v>
                </c:pt>
                <c:pt idx="2895">
                  <c:v>5.5147500000000003E-11</c:v>
                </c:pt>
                <c:pt idx="2896">
                  <c:v>5.1922500000000002E-11</c:v>
                </c:pt>
                <c:pt idx="2897">
                  <c:v>4.7955700000000001E-11</c:v>
                </c:pt>
                <c:pt idx="2898">
                  <c:v>4.48705E-11</c:v>
                </c:pt>
                <c:pt idx="2899">
                  <c:v>4.3257999999999997E-11</c:v>
                </c:pt>
                <c:pt idx="2900">
                  <c:v>3.6808000000000002E-11</c:v>
                </c:pt>
                <c:pt idx="2901">
                  <c:v>2.85412E-11</c:v>
                </c:pt>
                <c:pt idx="2902">
                  <c:v>2.0607700000000001E-11</c:v>
                </c:pt>
                <c:pt idx="2903">
                  <c:v>1.5168199999999999E-11</c:v>
                </c:pt>
                <c:pt idx="2904">
                  <c:v>1.0664000000000001E-11</c:v>
                </c:pt>
                <c:pt idx="2905">
                  <c:v>6.3639999999999999E-12</c:v>
                </c:pt>
                <c:pt idx="2906">
                  <c:v>5.2889999999999998E-12</c:v>
                </c:pt>
                <c:pt idx="2907">
                  <c:v>9.8899999999999993E-13</c:v>
                </c:pt>
                <c:pt idx="2908">
                  <c:v>-1.3544999999999999E-12</c:v>
                </c:pt>
                <c:pt idx="2909">
                  <c:v>-1.892E-12</c:v>
                </c:pt>
                <c:pt idx="2910">
                  <c:v>-3.5044999999999999E-12</c:v>
                </c:pt>
                <c:pt idx="2911">
                  <c:v>-3.9775E-12</c:v>
                </c:pt>
                <c:pt idx="2912">
                  <c:v>-3.1067499999999999E-12</c:v>
                </c:pt>
                <c:pt idx="2913">
                  <c:v>-5.8587500000000003E-12</c:v>
                </c:pt>
                <c:pt idx="2914">
                  <c:v>-3.1712499999999998E-12</c:v>
                </c:pt>
                <c:pt idx="2915">
                  <c:v>-3.5044999999999999E-12</c:v>
                </c:pt>
                <c:pt idx="2916">
                  <c:v>-4.31075E-12</c:v>
                </c:pt>
                <c:pt idx="2917">
                  <c:v>-2.5047499999999998E-12</c:v>
                </c:pt>
                <c:pt idx="2918">
                  <c:v>-3.57975E-12</c:v>
                </c:pt>
                <c:pt idx="2919">
                  <c:v>-1.55875E-12</c:v>
                </c:pt>
                <c:pt idx="2920">
                  <c:v>1.8275E-13</c:v>
                </c:pt>
                <c:pt idx="2921">
                  <c:v>-4.1925000000000001E-13</c:v>
                </c:pt>
                <c:pt idx="2922">
                  <c:v>9.2449999999999995E-13</c:v>
                </c:pt>
                <c:pt idx="2923">
                  <c:v>2.9454999999999999E-12</c:v>
                </c:pt>
                <c:pt idx="2924">
                  <c:v>2.1392500000000002E-12</c:v>
                </c:pt>
                <c:pt idx="2925">
                  <c:v>3.9452500000000004E-12</c:v>
                </c:pt>
                <c:pt idx="2926">
                  <c:v>6.50375E-12</c:v>
                </c:pt>
                <c:pt idx="2927">
                  <c:v>4.8267499999999998E-12</c:v>
                </c:pt>
                <c:pt idx="2928">
                  <c:v>6.3639999999999999E-12</c:v>
                </c:pt>
                <c:pt idx="2929">
                  <c:v>6.56825E-12</c:v>
                </c:pt>
                <c:pt idx="2930">
                  <c:v>9.5890000000000004E-12</c:v>
                </c:pt>
                <c:pt idx="2931">
                  <c:v>9.8577500000000005E-12</c:v>
                </c:pt>
                <c:pt idx="2932">
                  <c:v>1.04705E-11</c:v>
                </c:pt>
                <c:pt idx="2933">
                  <c:v>1.12767E-11</c:v>
                </c:pt>
                <c:pt idx="2934">
                  <c:v>9.9329999999999998E-12</c:v>
                </c:pt>
                <c:pt idx="2935">
                  <c:v>1.18142E-11</c:v>
                </c:pt>
                <c:pt idx="2936">
                  <c:v>1.3351499999999999E-11</c:v>
                </c:pt>
                <c:pt idx="2937">
                  <c:v>1.26205E-11</c:v>
                </c:pt>
                <c:pt idx="2938">
                  <c:v>1.24162E-11</c:v>
                </c:pt>
                <c:pt idx="2939">
                  <c:v>1.30827E-11</c:v>
                </c:pt>
                <c:pt idx="2940">
                  <c:v>1.4835E-11</c:v>
                </c:pt>
                <c:pt idx="2941">
                  <c:v>1.2147499999999999E-11</c:v>
                </c:pt>
                <c:pt idx="2942">
                  <c:v>1.29537E-11</c:v>
                </c:pt>
                <c:pt idx="2943">
                  <c:v>1.2212E-11</c:v>
                </c:pt>
                <c:pt idx="2944">
                  <c:v>1.14057E-11</c:v>
                </c:pt>
                <c:pt idx="2945">
                  <c:v>1.2545199999999999E-11</c:v>
                </c:pt>
                <c:pt idx="2946">
                  <c:v>1.07392E-11</c:v>
                </c:pt>
                <c:pt idx="2947">
                  <c:v>1.0664000000000001E-11</c:v>
                </c:pt>
                <c:pt idx="2948">
                  <c:v>1.0664000000000001E-11</c:v>
                </c:pt>
                <c:pt idx="2949">
                  <c:v>6.0952499999999999E-12</c:v>
                </c:pt>
                <c:pt idx="2950">
                  <c:v>5.9662499999999999E-12</c:v>
                </c:pt>
                <c:pt idx="2951">
                  <c:v>3.1389999999999999E-12</c:v>
                </c:pt>
                <c:pt idx="2952">
                  <c:v>2.4079999999999998E-12</c:v>
                </c:pt>
                <c:pt idx="2953">
                  <c:v>1.5265E-12</c:v>
                </c:pt>
                <c:pt idx="2954">
                  <c:v>3.2249999999999999E-13</c:v>
                </c:pt>
                <c:pt idx="2955">
                  <c:v>-3.5474999999999998E-13</c:v>
                </c:pt>
                <c:pt idx="2956">
                  <c:v>-3.913E-12</c:v>
                </c:pt>
                <c:pt idx="2957">
                  <c:v>-3.0422499999999999E-12</c:v>
                </c:pt>
                <c:pt idx="2958">
                  <c:v>-4.7837500000000001E-12</c:v>
                </c:pt>
                <c:pt idx="2959">
                  <c:v>-3.8485E-12</c:v>
                </c:pt>
                <c:pt idx="2960">
                  <c:v>-5.9985000000000003E-12</c:v>
                </c:pt>
                <c:pt idx="2961">
                  <c:v>-6.3962500000000003E-12</c:v>
                </c:pt>
                <c:pt idx="2962">
                  <c:v>-5.5255000000000002E-12</c:v>
                </c:pt>
                <c:pt idx="2963">
                  <c:v>-2.6337500000000002E-12</c:v>
                </c:pt>
                <c:pt idx="2964">
                  <c:v>-4.7192500000000001E-12</c:v>
                </c:pt>
                <c:pt idx="2965">
                  <c:v>-3.6442499999999999E-12</c:v>
                </c:pt>
                <c:pt idx="2966">
                  <c:v>-4.7192500000000001E-12</c:v>
                </c:pt>
                <c:pt idx="2967">
                  <c:v>-3.7087499999999999E-12</c:v>
                </c:pt>
                <c:pt idx="2968">
                  <c:v>-4.31075E-12</c:v>
                </c:pt>
                <c:pt idx="2969">
                  <c:v>-2.9670000000000002E-12</c:v>
                </c:pt>
                <c:pt idx="2970">
                  <c:v>-3.57975E-12</c:v>
                </c:pt>
                <c:pt idx="2971">
                  <c:v>-3.0422499999999999E-12</c:v>
                </c:pt>
                <c:pt idx="2972">
                  <c:v>-2.8379999999999998E-12</c:v>
                </c:pt>
                <c:pt idx="2973">
                  <c:v>-8.1699999999999995E-13</c:v>
                </c:pt>
                <c:pt idx="2974">
                  <c:v>-6.88E-13</c:v>
                </c:pt>
                <c:pt idx="2975">
                  <c:v>-1.29E-12</c:v>
                </c:pt>
                <c:pt idx="2976">
                  <c:v>-7.5249999999999997E-13</c:v>
                </c:pt>
                <c:pt idx="2977">
                  <c:v>-2.7950000000000002E-13</c:v>
                </c:pt>
                <c:pt idx="2978">
                  <c:v>1.5265E-12</c:v>
                </c:pt>
                <c:pt idx="2979">
                  <c:v>7.9549999999999999E-13</c:v>
                </c:pt>
                <c:pt idx="2980">
                  <c:v>2.0640000000000001E-12</c:v>
                </c:pt>
                <c:pt idx="2981">
                  <c:v>2.0640000000000001E-12</c:v>
                </c:pt>
                <c:pt idx="2982">
                  <c:v>-8.6E-14</c:v>
                </c:pt>
                <c:pt idx="2983">
                  <c:v>3.2249999999999999E-13</c:v>
                </c:pt>
                <c:pt idx="2984">
                  <c:v>2.5370000000000002E-12</c:v>
                </c:pt>
                <c:pt idx="2985">
                  <c:v>2.3327500000000001E-12</c:v>
                </c:pt>
                <c:pt idx="2986">
                  <c:v>1.25775E-12</c:v>
                </c:pt>
                <c:pt idx="2987">
                  <c:v>2.8057499999999998E-12</c:v>
                </c:pt>
                <c:pt idx="2988">
                  <c:v>1.7307500000000001E-12</c:v>
                </c:pt>
                <c:pt idx="2989">
                  <c:v>7.9549999999999999E-13</c:v>
                </c:pt>
                <c:pt idx="2990">
                  <c:v>3.2787499999999999E-12</c:v>
                </c:pt>
                <c:pt idx="2991">
                  <c:v>2.2682500000000002E-12</c:v>
                </c:pt>
                <c:pt idx="2992">
                  <c:v>9.8899999999999993E-13</c:v>
                </c:pt>
                <c:pt idx="2993">
                  <c:v>-1.2255E-12</c:v>
                </c:pt>
                <c:pt idx="2994">
                  <c:v>1.25775E-12</c:v>
                </c:pt>
                <c:pt idx="2995">
                  <c:v>1.1825E-13</c:v>
                </c:pt>
                <c:pt idx="2996">
                  <c:v>6.5575000000000001E-13</c:v>
                </c:pt>
                <c:pt idx="2997">
                  <c:v>-1.49425E-12</c:v>
                </c:pt>
                <c:pt idx="2998">
                  <c:v>1.1825E-13</c:v>
                </c:pt>
                <c:pt idx="2999">
                  <c:v>-2.1607500000000001E-12</c:v>
                </c:pt>
                <c:pt idx="3000">
                  <c:v>3.2249999999999999E-13</c:v>
                </c:pt>
                <c:pt idx="3001">
                  <c:v>-1.49425E-12</c:v>
                </c:pt>
                <c:pt idx="3002">
                  <c:v>-3.7732499999999999E-12</c:v>
                </c:pt>
                <c:pt idx="3003">
                  <c:v>-2.9024999999999998E-12</c:v>
                </c:pt>
                <c:pt idx="3004">
                  <c:v>-3.3754999999999999E-12</c:v>
                </c:pt>
                <c:pt idx="3005">
                  <c:v>-4.7837500000000001E-12</c:v>
                </c:pt>
                <c:pt idx="3006">
                  <c:v>-4.9880000000000002E-12</c:v>
                </c:pt>
                <c:pt idx="3007">
                  <c:v>-4.1172500000000001E-12</c:v>
                </c:pt>
                <c:pt idx="3008">
                  <c:v>-4.9880000000000002E-12</c:v>
                </c:pt>
                <c:pt idx="3009">
                  <c:v>-5.5900000000000002E-12</c:v>
                </c:pt>
                <c:pt idx="3010">
                  <c:v>-4.6547500000000001E-12</c:v>
                </c:pt>
                <c:pt idx="3011">
                  <c:v>-4.9235000000000002E-12</c:v>
                </c:pt>
                <c:pt idx="3012">
                  <c:v>-5.0525000000000001E-12</c:v>
                </c:pt>
                <c:pt idx="3013">
                  <c:v>-3.6442499999999999E-12</c:v>
                </c:pt>
                <c:pt idx="3014">
                  <c:v>-4.5795E-12</c:v>
                </c:pt>
                <c:pt idx="3015">
                  <c:v>-4.4505000000000001E-12</c:v>
                </c:pt>
                <c:pt idx="3016">
                  <c:v>-4.18175E-12</c:v>
                </c:pt>
                <c:pt idx="3017">
                  <c:v>-4.5795E-12</c:v>
                </c:pt>
                <c:pt idx="3018">
                  <c:v>-3.8485E-12</c:v>
                </c:pt>
                <c:pt idx="3019">
                  <c:v>-4.1172500000000001E-12</c:v>
                </c:pt>
                <c:pt idx="3020">
                  <c:v>-3.1712499999999998E-12</c:v>
                </c:pt>
                <c:pt idx="3021">
                  <c:v>-4.1172500000000001E-12</c:v>
                </c:pt>
                <c:pt idx="3022">
                  <c:v>-2.9670000000000002E-12</c:v>
                </c:pt>
                <c:pt idx="3023">
                  <c:v>-2.0317500000000001E-12</c:v>
                </c:pt>
                <c:pt idx="3024">
                  <c:v>-3.3754999999999999E-12</c:v>
                </c:pt>
                <c:pt idx="3025">
                  <c:v>-3.6442499999999999E-12</c:v>
                </c:pt>
                <c:pt idx="3026">
                  <c:v>-2.7734999999999998E-12</c:v>
                </c:pt>
                <c:pt idx="3027">
                  <c:v>-2.9670000000000002E-12</c:v>
                </c:pt>
                <c:pt idx="3028">
                  <c:v>-2.3005000000000001E-12</c:v>
                </c:pt>
                <c:pt idx="3029">
                  <c:v>-3.3109999999999999E-12</c:v>
                </c:pt>
                <c:pt idx="3030">
                  <c:v>-1.29E-12</c:v>
                </c:pt>
                <c:pt idx="3031">
                  <c:v>-1.42975E-12</c:v>
                </c:pt>
                <c:pt idx="3032">
                  <c:v>-2.3005000000000001E-12</c:v>
                </c:pt>
                <c:pt idx="3033">
                  <c:v>-6.88E-13</c:v>
                </c:pt>
                <c:pt idx="3034">
                  <c:v>-3.5044999999999999E-12</c:v>
                </c:pt>
                <c:pt idx="3035">
                  <c:v>-4.1925000000000001E-13</c:v>
                </c:pt>
                <c:pt idx="3036">
                  <c:v>-2.5047499999999998E-12</c:v>
                </c:pt>
                <c:pt idx="3037">
                  <c:v>-2.1607500000000001E-12</c:v>
                </c:pt>
                <c:pt idx="3038">
                  <c:v>-2.0962500000000001E-12</c:v>
                </c:pt>
                <c:pt idx="3039">
                  <c:v>-1.9672500000000001E-12</c:v>
                </c:pt>
                <c:pt idx="3040">
                  <c:v>-4.0419999999999999E-12</c:v>
                </c:pt>
                <c:pt idx="3041">
                  <c:v>-3.8485E-12</c:v>
                </c:pt>
                <c:pt idx="3042">
                  <c:v>-5.3857500000000001E-12</c:v>
                </c:pt>
                <c:pt idx="3043">
                  <c:v>-2.8379999999999998E-12</c:v>
                </c:pt>
                <c:pt idx="3044">
                  <c:v>-3.8485E-12</c:v>
                </c:pt>
                <c:pt idx="3045">
                  <c:v>-4.0419999999999999E-12</c:v>
                </c:pt>
                <c:pt idx="3046">
                  <c:v>-4.24625E-12</c:v>
                </c:pt>
                <c:pt idx="3047">
                  <c:v>-5.6545000000000002E-12</c:v>
                </c:pt>
                <c:pt idx="3048">
                  <c:v>-3.9775E-12</c:v>
                </c:pt>
                <c:pt idx="3049">
                  <c:v>-5.5255000000000002E-12</c:v>
                </c:pt>
                <c:pt idx="3050">
                  <c:v>-6.6650000000000004E-12</c:v>
                </c:pt>
                <c:pt idx="3051">
                  <c:v>-6.5359999999999996E-12</c:v>
                </c:pt>
                <c:pt idx="3052">
                  <c:v>-7.2024999999999997E-12</c:v>
                </c:pt>
                <c:pt idx="3053">
                  <c:v>-6.8047499999999997E-12</c:v>
                </c:pt>
                <c:pt idx="3054">
                  <c:v>-7.0734999999999997E-12</c:v>
                </c:pt>
                <c:pt idx="3055">
                  <c:v>-7.2024999999999997E-12</c:v>
                </c:pt>
                <c:pt idx="3056">
                  <c:v>-6.3317500000000004E-12</c:v>
                </c:pt>
                <c:pt idx="3057">
                  <c:v>-7.3422500000000005E-12</c:v>
                </c:pt>
                <c:pt idx="3058">
                  <c:v>-8.6107499999999998E-12</c:v>
                </c:pt>
                <c:pt idx="3059">
                  <c:v>-7.6110000000000006E-12</c:v>
                </c:pt>
                <c:pt idx="3060">
                  <c:v>-7.5357499999999997E-12</c:v>
                </c:pt>
                <c:pt idx="3061">
                  <c:v>-6.5359999999999996E-12</c:v>
                </c:pt>
                <c:pt idx="3062">
                  <c:v>-6.6650000000000004E-12</c:v>
                </c:pt>
                <c:pt idx="3063">
                  <c:v>-6.6650000000000004E-12</c:v>
                </c:pt>
                <c:pt idx="3064">
                  <c:v>-7.1379999999999997E-12</c:v>
                </c:pt>
                <c:pt idx="3065">
                  <c:v>-6.2672500000000004E-12</c:v>
                </c:pt>
                <c:pt idx="3066">
                  <c:v>-7.5357499999999997E-12</c:v>
                </c:pt>
                <c:pt idx="3067">
                  <c:v>-6.1275000000000003E-12</c:v>
                </c:pt>
                <c:pt idx="3068">
                  <c:v>-7.6110000000000006E-12</c:v>
                </c:pt>
                <c:pt idx="3069">
                  <c:v>-6.4607500000000003E-12</c:v>
                </c:pt>
                <c:pt idx="3070">
                  <c:v>-6.3317500000000004E-12</c:v>
                </c:pt>
                <c:pt idx="3071">
                  <c:v>-5.2567500000000002E-12</c:v>
                </c:pt>
                <c:pt idx="3072">
                  <c:v>-5.1922500000000002E-12</c:v>
                </c:pt>
                <c:pt idx="3073">
                  <c:v>-5.4610000000000003E-12</c:v>
                </c:pt>
                <c:pt idx="3074">
                  <c:v>-5.0525000000000001E-12</c:v>
                </c:pt>
                <c:pt idx="3075">
                  <c:v>-4.7192500000000001E-12</c:v>
                </c:pt>
                <c:pt idx="3076">
                  <c:v>-4.24625E-12</c:v>
                </c:pt>
                <c:pt idx="3077">
                  <c:v>-5.3212500000000002E-12</c:v>
                </c:pt>
                <c:pt idx="3078">
                  <c:v>-3.1712499999999998E-12</c:v>
                </c:pt>
                <c:pt idx="3079">
                  <c:v>-5.9985000000000003E-12</c:v>
                </c:pt>
                <c:pt idx="3080">
                  <c:v>-2.6337500000000002E-12</c:v>
                </c:pt>
                <c:pt idx="3081">
                  <c:v>-3.3754999999999999E-12</c:v>
                </c:pt>
                <c:pt idx="3082">
                  <c:v>-3.1067499999999999E-12</c:v>
                </c:pt>
                <c:pt idx="3083">
                  <c:v>-4.0419999999999999E-12</c:v>
                </c:pt>
                <c:pt idx="3084">
                  <c:v>-2.9024999999999998E-12</c:v>
                </c:pt>
                <c:pt idx="3085">
                  <c:v>-2.9670000000000002E-12</c:v>
                </c:pt>
                <c:pt idx="3086">
                  <c:v>-3.7087499999999999E-12</c:v>
                </c:pt>
                <c:pt idx="3087">
                  <c:v>-3.3754999999999999E-12</c:v>
                </c:pt>
                <c:pt idx="3088">
                  <c:v>-3.2357499999999998E-12</c:v>
                </c:pt>
                <c:pt idx="3089">
                  <c:v>-3.9775E-12</c:v>
                </c:pt>
                <c:pt idx="3090">
                  <c:v>-3.1067499999999999E-12</c:v>
                </c:pt>
                <c:pt idx="3091">
                  <c:v>-3.1712499999999998E-12</c:v>
                </c:pt>
                <c:pt idx="3092">
                  <c:v>-4.18175E-12</c:v>
                </c:pt>
                <c:pt idx="3093">
                  <c:v>-3.57975E-12</c:v>
                </c:pt>
                <c:pt idx="3094">
                  <c:v>-4.31075E-12</c:v>
                </c:pt>
                <c:pt idx="3095">
                  <c:v>-5.0525000000000001E-12</c:v>
                </c:pt>
                <c:pt idx="3096">
                  <c:v>-3.7087499999999999E-12</c:v>
                </c:pt>
                <c:pt idx="3097">
                  <c:v>-5.0525000000000001E-12</c:v>
                </c:pt>
                <c:pt idx="3098">
                  <c:v>-4.515E-12</c:v>
                </c:pt>
                <c:pt idx="3099">
                  <c:v>-5.9232500000000002E-12</c:v>
                </c:pt>
                <c:pt idx="3100">
                  <c:v>-5.8587500000000003E-12</c:v>
                </c:pt>
                <c:pt idx="3101">
                  <c:v>-6.1275000000000003E-12</c:v>
                </c:pt>
                <c:pt idx="3102">
                  <c:v>-5.1922500000000002E-12</c:v>
                </c:pt>
                <c:pt idx="3103">
                  <c:v>-6.2672500000000004E-12</c:v>
                </c:pt>
                <c:pt idx="3104">
                  <c:v>-7.0734999999999997E-12</c:v>
                </c:pt>
                <c:pt idx="3105">
                  <c:v>-5.0525000000000001E-12</c:v>
                </c:pt>
                <c:pt idx="3106">
                  <c:v>-7.2669999999999996E-12</c:v>
                </c:pt>
                <c:pt idx="3107">
                  <c:v>-6.8692499999999996E-12</c:v>
                </c:pt>
                <c:pt idx="3108">
                  <c:v>-8.2775000000000006E-12</c:v>
                </c:pt>
                <c:pt idx="3109">
                  <c:v>-7.6110000000000006E-12</c:v>
                </c:pt>
                <c:pt idx="3110">
                  <c:v>-6.8692499999999996E-12</c:v>
                </c:pt>
                <c:pt idx="3111">
                  <c:v>-6.8692499999999996E-12</c:v>
                </c:pt>
                <c:pt idx="3112">
                  <c:v>-8.8150000000000007E-12</c:v>
                </c:pt>
                <c:pt idx="3113">
                  <c:v>-7.0734999999999997E-12</c:v>
                </c:pt>
                <c:pt idx="3114">
                  <c:v>-7.0734999999999997E-12</c:v>
                </c:pt>
                <c:pt idx="3115">
                  <c:v>-6.5359999999999996E-12</c:v>
                </c:pt>
                <c:pt idx="3116">
                  <c:v>-8.8794999999999999E-12</c:v>
                </c:pt>
                <c:pt idx="3117">
                  <c:v>-5.2567500000000002E-12</c:v>
                </c:pt>
                <c:pt idx="3118">
                  <c:v>-5.8587500000000003E-12</c:v>
                </c:pt>
                <c:pt idx="3119">
                  <c:v>-5.7297500000000003E-12</c:v>
                </c:pt>
                <c:pt idx="3120">
                  <c:v>-6.0630000000000003E-12</c:v>
                </c:pt>
                <c:pt idx="3121">
                  <c:v>-6.8047499999999997E-12</c:v>
                </c:pt>
                <c:pt idx="3122">
                  <c:v>-5.7297500000000003E-12</c:v>
                </c:pt>
                <c:pt idx="3123">
                  <c:v>-7.1379999999999997E-12</c:v>
                </c:pt>
                <c:pt idx="3124">
                  <c:v>-3.1712499999999998E-12</c:v>
                </c:pt>
                <c:pt idx="3125">
                  <c:v>-5.7297500000000003E-12</c:v>
                </c:pt>
                <c:pt idx="3126">
                  <c:v>-9.5674999999999994E-13</c:v>
                </c:pt>
                <c:pt idx="3127">
                  <c:v>-3.7732499999999999E-12</c:v>
                </c:pt>
                <c:pt idx="3128">
                  <c:v>-3.1712499999999998E-12</c:v>
                </c:pt>
                <c:pt idx="3129">
                  <c:v>-1.29E-12</c:v>
                </c:pt>
                <c:pt idx="3130">
                  <c:v>-2.6337500000000002E-12</c:v>
                </c:pt>
                <c:pt idx="3131">
                  <c:v>-2.6337500000000002E-12</c:v>
                </c:pt>
                <c:pt idx="3132">
                  <c:v>-2.6337500000000002E-12</c:v>
                </c:pt>
                <c:pt idx="3133">
                  <c:v>-5.5255000000000002E-12</c:v>
                </c:pt>
                <c:pt idx="3134">
                  <c:v>-6.1275000000000003E-12</c:v>
                </c:pt>
                <c:pt idx="3135">
                  <c:v>-4.8482500000000001E-12</c:v>
                </c:pt>
                <c:pt idx="3136">
                  <c:v>-5.5255000000000002E-12</c:v>
                </c:pt>
                <c:pt idx="3137">
                  <c:v>-4.4505000000000001E-12</c:v>
                </c:pt>
                <c:pt idx="3138">
                  <c:v>-4.18175E-12</c:v>
                </c:pt>
                <c:pt idx="3139">
                  <c:v>-3.7087499999999999E-12</c:v>
                </c:pt>
                <c:pt idx="3140">
                  <c:v>-4.6547500000000001E-12</c:v>
                </c:pt>
                <c:pt idx="3141">
                  <c:v>-4.31075E-12</c:v>
                </c:pt>
                <c:pt idx="3142">
                  <c:v>-5.4610000000000003E-12</c:v>
                </c:pt>
                <c:pt idx="3143">
                  <c:v>-5.3212500000000002E-12</c:v>
                </c:pt>
                <c:pt idx="3144">
                  <c:v>-3.913E-12</c:v>
                </c:pt>
                <c:pt idx="3145">
                  <c:v>-5.0525000000000001E-12</c:v>
                </c:pt>
                <c:pt idx="3146">
                  <c:v>-4.31075E-12</c:v>
                </c:pt>
                <c:pt idx="3147">
                  <c:v>-5.9985000000000003E-12</c:v>
                </c:pt>
                <c:pt idx="3148">
                  <c:v>-6.8047499999999997E-12</c:v>
                </c:pt>
                <c:pt idx="3149">
                  <c:v>-6.0630000000000003E-12</c:v>
                </c:pt>
                <c:pt idx="3150">
                  <c:v>-6.4607500000000003E-12</c:v>
                </c:pt>
                <c:pt idx="3151">
                  <c:v>-7.5357499999999997E-12</c:v>
                </c:pt>
                <c:pt idx="3152">
                  <c:v>-8.8150000000000007E-12</c:v>
                </c:pt>
                <c:pt idx="3153">
                  <c:v>-1.00942E-11</c:v>
                </c:pt>
                <c:pt idx="3154">
                  <c:v>-9.68575E-12</c:v>
                </c:pt>
                <c:pt idx="3155">
                  <c:v>-1.1567E-11</c:v>
                </c:pt>
                <c:pt idx="3156">
                  <c:v>-9.68575E-12</c:v>
                </c:pt>
                <c:pt idx="3157">
                  <c:v>-8.8150000000000007E-12</c:v>
                </c:pt>
                <c:pt idx="3158">
                  <c:v>-1.00297E-11</c:v>
                </c:pt>
                <c:pt idx="3159">
                  <c:v>-1.0835999999999999E-11</c:v>
                </c:pt>
                <c:pt idx="3160">
                  <c:v>-1.17712E-11</c:v>
                </c:pt>
                <c:pt idx="3161">
                  <c:v>-8.8150000000000007E-12</c:v>
                </c:pt>
                <c:pt idx="3162">
                  <c:v>-1.12337E-11</c:v>
                </c:pt>
                <c:pt idx="3163">
                  <c:v>-1.0964999999999999E-11</c:v>
                </c:pt>
                <c:pt idx="3164">
                  <c:v>-1.01587E-11</c:v>
                </c:pt>
                <c:pt idx="3165">
                  <c:v>-8.9547500000000008E-12</c:v>
                </c:pt>
                <c:pt idx="3166">
                  <c:v>-8.8794999999999999E-12</c:v>
                </c:pt>
                <c:pt idx="3167">
                  <c:v>-7.6110000000000006E-12</c:v>
                </c:pt>
                <c:pt idx="3168">
                  <c:v>-7.6110000000000006E-12</c:v>
                </c:pt>
                <c:pt idx="3169">
                  <c:v>-5.7942500000000003E-12</c:v>
                </c:pt>
                <c:pt idx="3170">
                  <c:v>-5.7942500000000003E-12</c:v>
                </c:pt>
                <c:pt idx="3171">
                  <c:v>-3.3109999999999999E-12</c:v>
                </c:pt>
                <c:pt idx="3172">
                  <c:v>-2.6337500000000002E-12</c:v>
                </c:pt>
                <c:pt idx="3173">
                  <c:v>-1.8275E-12</c:v>
                </c:pt>
                <c:pt idx="3174">
                  <c:v>-1.161E-12</c:v>
                </c:pt>
                <c:pt idx="3175">
                  <c:v>-2.3005000000000001E-12</c:v>
                </c:pt>
                <c:pt idx="3176">
                  <c:v>1.9350000000000001E-12</c:v>
                </c:pt>
                <c:pt idx="3177">
                  <c:v>3.2249999999999999E-13</c:v>
                </c:pt>
                <c:pt idx="3178">
                  <c:v>1.25775E-12</c:v>
                </c:pt>
                <c:pt idx="3179">
                  <c:v>1.3975000000000001E-12</c:v>
                </c:pt>
                <c:pt idx="3180">
                  <c:v>1.8705000000000002E-12</c:v>
                </c:pt>
                <c:pt idx="3181">
                  <c:v>5.2674999999999995E-13</c:v>
                </c:pt>
                <c:pt idx="3182">
                  <c:v>2.0640000000000001E-12</c:v>
                </c:pt>
                <c:pt idx="3183">
                  <c:v>2.4079999999999998E-12</c:v>
                </c:pt>
                <c:pt idx="3184">
                  <c:v>1.8705000000000002E-12</c:v>
                </c:pt>
                <c:pt idx="3185">
                  <c:v>1.9995000000000001E-12</c:v>
                </c:pt>
                <c:pt idx="3186">
                  <c:v>2.3327500000000001E-12</c:v>
                </c:pt>
                <c:pt idx="3187">
                  <c:v>2.0640000000000001E-12</c:v>
                </c:pt>
                <c:pt idx="3188">
                  <c:v>2.7412499999999999E-12</c:v>
                </c:pt>
                <c:pt idx="3189">
                  <c:v>3.0744999999999999E-12</c:v>
                </c:pt>
                <c:pt idx="3190">
                  <c:v>1.8705000000000002E-12</c:v>
                </c:pt>
                <c:pt idx="3191">
                  <c:v>1.25775E-12</c:v>
                </c:pt>
                <c:pt idx="3192">
                  <c:v>1.6017499999999999E-12</c:v>
                </c:pt>
                <c:pt idx="3193">
                  <c:v>-8.6E-14</c:v>
                </c:pt>
                <c:pt idx="3194">
                  <c:v>1.1825E-13</c:v>
                </c:pt>
                <c:pt idx="3195">
                  <c:v>-2.2360000000000002E-12</c:v>
                </c:pt>
                <c:pt idx="3196">
                  <c:v>-3.0422499999999999E-12</c:v>
                </c:pt>
                <c:pt idx="3197">
                  <c:v>-3.913E-12</c:v>
                </c:pt>
                <c:pt idx="3198">
                  <c:v>-4.24625E-12</c:v>
                </c:pt>
                <c:pt idx="3199">
                  <c:v>-6.4607500000000003E-12</c:v>
                </c:pt>
                <c:pt idx="3200">
                  <c:v>-5.4610000000000003E-12</c:v>
                </c:pt>
                <c:pt idx="3201">
                  <c:v>-6.9982500000000004E-12</c:v>
                </c:pt>
                <c:pt idx="3202">
                  <c:v>-7.8044999999999997E-12</c:v>
                </c:pt>
                <c:pt idx="3203">
                  <c:v>-7.6110000000000006E-12</c:v>
                </c:pt>
                <c:pt idx="3204">
                  <c:v>-8.8794999999999999E-12</c:v>
                </c:pt>
                <c:pt idx="3205">
                  <c:v>-1.00942E-11</c:v>
                </c:pt>
                <c:pt idx="3206">
                  <c:v>-1.0427499999999999E-11</c:v>
                </c:pt>
                <c:pt idx="3207">
                  <c:v>-1.00297E-11</c:v>
                </c:pt>
                <c:pt idx="3208">
                  <c:v>-1.0964999999999999E-11</c:v>
                </c:pt>
                <c:pt idx="3209">
                  <c:v>-1.07607E-11</c:v>
                </c:pt>
                <c:pt idx="3210">
                  <c:v>-1.00942E-11</c:v>
                </c:pt>
                <c:pt idx="3211">
                  <c:v>-8.7504999999999999E-12</c:v>
                </c:pt>
                <c:pt idx="3212">
                  <c:v>-1.0964999999999999E-11</c:v>
                </c:pt>
                <c:pt idx="3213">
                  <c:v>-1.11047E-11</c:v>
                </c:pt>
                <c:pt idx="3214">
                  <c:v>-1.13735E-11</c:v>
                </c:pt>
                <c:pt idx="3215">
                  <c:v>-1.0363E-11</c:v>
                </c:pt>
                <c:pt idx="3216">
                  <c:v>-1.0363E-11</c:v>
                </c:pt>
                <c:pt idx="3217">
                  <c:v>-8.2129999999999998E-12</c:v>
                </c:pt>
                <c:pt idx="3218">
                  <c:v>-8.9547500000000008E-12</c:v>
                </c:pt>
                <c:pt idx="3219">
                  <c:v>-8.8150000000000007E-12</c:v>
                </c:pt>
                <c:pt idx="3220">
                  <c:v>-6.3962500000000003E-12</c:v>
                </c:pt>
                <c:pt idx="3221">
                  <c:v>-7.3422500000000005E-12</c:v>
                </c:pt>
                <c:pt idx="3222">
                  <c:v>-3.6442499999999999E-12</c:v>
                </c:pt>
                <c:pt idx="3223">
                  <c:v>-2.7734999999999998E-12</c:v>
                </c:pt>
                <c:pt idx="3224">
                  <c:v>-4.515E-12</c:v>
                </c:pt>
                <c:pt idx="3225">
                  <c:v>-1.3544999999999999E-12</c:v>
                </c:pt>
                <c:pt idx="3226">
                  <c:v>-1.0212499999999999E-12</c:v>
                </c:pt>
                <c:pt idx="3227">
                  <c:v>1.1825E-13</c:v>
                </c:pt>
                <c:pt idx="3228">
                  <c:v>1.8275E-13</c:v>
                </c:pt>
                <c:pt idx="3229">
                  <c:v>7.2024999999999999E-13</c:v>
                </c:pt>
                <c:pt idx="3230">
                  <c:v>1.6017499999999999E-12</c:v>
                </c:pt>
                <c:pt idx="3231">
                  <c:v>2.9454999999999999E-12</c:v>
                </c:pt>
                <c:pt idx="3232">
                  <c:v>4.0849999999999997E-12</c:v>
                </c:pt>
                <c:pt idx="3233">
                  <c:v>3.483E-12</c:v>
                </c:pt>
                <c:pt idx="3234">
                  <c:v>3.612E-12</c:v>
                </c:pt>
                <c:pt idx="3235">
                  <c:v>5.2244999999999998E-12</c:v>
                </c:pt>
                <c:pt idx="3236">
                  <c:v>5.2244999999999998E-12</c:v>
                </c:pt>
                <c:pt idx="3237">
                  <c:v>5.6974999999999999E-12</c:v>
                </c:pt>
                <c:pt idx="3238">
                  <c:v>5.8264999999999999E-12</c:v>
                </c:pt>
                <c:pt idx="3239">
                  <c:v>6.7725000000000001E-12</c:v>
                </c:pt>
                <c:pt idx="3240">
                  <c:v>4.1494999999999996E-12</c:v>
                </c:pt>
                <c:pt idx="3241">
                  <c:v>4.3537499999999997E-12</c:v>
                </c:pt>
                <c:pt idx="3242">
                  <c:v>6.235E-12</c:v>
                </c:pt>
                <c:pt idx="3243">
                  <c:v>4.5579999999999998E-12</c:v>
                </c:pt>
                <c:pt idx="3244">
                  <c:v>5.4287499999999999E-12</c:v>
                </c:pt>
                <c:pt idx="3245">
                  <c:v>4.2139999999999996E-12</c:v>
                </c:pt>
                <c:pt idx="3246">
                  <c:v>5.90175E-12</c:v>
                </c:pt>
                <c:pt idx="3247">
                  <c:v>4.2139999999999996E-12</c:v>
                </c:pt>
                <c:pt idx="3248">
                  <c:v>3.9452500000000004E-12</c:v>
                </c:pt>
                <c:pt idx="3249">
                  <c:v>2.9454999999999999E-12</c:v>
                </c:pt>
                <c:pt idx="3250">
                  <c:v>1.12875E-12</c:v>
                </c:pt>
                <c:pt idx="3251">
                  <c:v>1.1825E-13</c:v>
                </c:pt>
                <c:pt idx="3252">
                  <c:v>-2.7734999999999998E-12</c:v>
                </c:pt>
                <c:pt idx="3253">
                  <c:v>-1.9672500000000001E-12</c:v>
                </c:pt>
                <c:pt idx="3254">
                  <c:v>-5.6545000000000002E-12</c:v>
                </c:pt>
                <c:pt idx="3255">
                  <c:v>-5.8587500000000003E-12</c:v>
                </c:pt>
                <c:pt idx="3256">
                  <c:v>-5.2567500000000002E-12</c:v>
                </c:pt>
                <c:pt idx="3257">
                  <c:v>-6.4607500000000003E-12</c:v>
                </c:pt>
                <c:pt idx="3258">
                  <c:v>-6.9982500000000004E-12</c:v>
                </c:pt>
                <c:pt idx="3259">
                  <c:v>-7.6754999999999998E-12</c:v>
                </c:pt>
                <c:pt idx="3260">
                  <c:v>-8.4817499999999999E-12</c:v>
                </c:pt>
                <c:pt idx="3261">
                  <c:v>-7.6754999999999998E-12</c:v>
                </c:pt>
                <c:pt idx="3262">
                  <c:v>-9.0837500000000007E-12</c:v>
                </c:pt>
                <c:pt idx="3263">
                  <c:v>-8.4172500000000007E-12</c:v>
                </c:pt>
                <c:pt idx="3264">
                  <c:v>-8.2775000000000006E-12</c:v>
                </c:pt>
                <c:pt idx="3265">
                  <c:v>-8.8150000000000007E-12</c:v>
                </c:pt>
                <c:pt idx="3266">
                  <c:v>-5.5255000000000002E-12</c:v>
                </c:pt>
                <c:pt idx="3267">
                  <c:v>-6.9337499999999996E-12</c:v>
                </c:pt>
                <c:pt idx="3268">
                  <c:v>-6.3317500000000004E-12</c:v>
                </c:pt>
                <c:pt idx="3269">
                  <c:v>-7.4712500000000005E-12</c:v>
                </c:pt>
                <c:pt idx="3270">
                  <c:v>-5.9232500000000002E-12</c:v>
                </c:pt>
                <c:pt idx="3271">
                  <c:v>-4.9880000000000002E-12</c:v>
                </c:pt>
                <c:pt idx="3272">
                  <c:v>-5.7297500000000003E-12</c:v>
                </c:pt>
                <c:pt idx="3273">
                  <c:v>-4.8482500000000001E-12</c:v>
                </c:pt>
                <c:pt idx="3274">
                  <c:v>-4.6547500000000001E-12</c:v>
                </c:pt>
                <c:pt idx="3275">
                  <c:v>-3.3109999999999999E-12</c:v>
                </c:pt>
                <c:pt idx="3276">
                  <c:v>-1.7630000000000001E-12</c:v>
                </c:pt>
                <c:pt idx="3277">
                  <c:v>-3.913E-12</c:v>
                </c:pt>
                <c:pt idx="3278">
                  <c:v>-2.2360000000000002E-12</c:v>
                </c:pt>
                <c:pt idx="3279">
                  <c:v>-3.5474999999999998E-13</c:v>
                </c:pt>
                <c:pt idx="3280">
                  <c:v>-2.5047499999999998E-12</c:v>
                </c:pt>
                <c:pt idx="3281">
                  <c:v>-3.5474999999999998E-13</c:v>
                </c:pt>
                <c:pt idx="3282">
                  <c:v>-2.6337500000000002E-12</c:v>
                </c:pt>
                <c:pt idx="3283">
                  <c:v>-4.515E-12</c:v>
                </c:pt>
                <c:pt idx="3284">
                  <c:v>-4.6547500000000001E-12</c:v>
                </c:pt>
                <c:pt idx="3285">
                  <c:v>-4.7192500000000001E-12</c:v>
                </c:pt>
                <c:pt idx="3286">
                  <c:v>-3.3109999999999999E-12</c:v>
                </c:pt>
                <c:pt idx="3287">
                  <c:v>-3.1712499999999998E-12</c:v>
                </c:pt>
                <c:pt idx="3288">
                  <c:v>-2.3005000000000001E-12</c:v>
                </c:pt>
                <c:pt idx="3289">
                  <c:v>-1.075E-14</c:v>
                </c:pt>
                <c:pt idx="3290">
                  <c:v>-3.6442499999999999E-12</c:v>
                </c:pt>
                <c:pt idx="3291">
                  <c:v>-3.1067499999999999E-12</c:v>
                </c:pt>
                <c:pt idx="3292">
                  <c:v>-3.913E-12</c:v>
                </c:pt>
                <c:pt idx="3293">
                  <c:v>-1.6985000000000001E-12</c:v>
                </c:pt>
                <c:pt idx="3294">
                  <c:v>-4.18175E-12</c:v>
                </c:pt>
                <c:pt idx="3295">
                  <c:v>-3.3109999999999999E-12</c:v>
                </c:pt>
                <c:pt idx="3296">
                  <c:v>-4.9235000000000002E-12</c:v>
                </c:pt>
                <c:pt idx="3297">
                  <c:v>-3.57975E-12</c:v>
                </c:pt>
                <c:pt idx="3298">
                  <c:v>-4.8482500000000001E-12</c:v>
                </c:pt>
                <c:pt idx="3299">
                  <c:v>-5.5255000000000002E-12</c:v>
                </c:pt>
                <c:pt idx="3300">
                  <c:v>-5.9985000000000003E-12</c:v>
                </c:pt>
                <c:pt idx="3301">
                  <c:v>-7.5357499999999997E-12</c:v>
                </c:pt>
                <c:pt idx="3302">
                  <c:v>-7.1379999999999997E-12</c:v>
                </c:pt>
                <c:pt idx="3303">
                  <c:v>-8.7504999999999999E-12</c:v>
                </c:pt>
                <c:pt idx="3304">
                  <c:v>-8.0732499999999998E-12</c:v>
                </c:pt>
                <c:pt idx="3305">
                  <c:v>-1.12982E-11</c:v>
                </c:pt>
                <c:pt idx="3306">
                  <c:v>-1.07607E-11</c:v>
                </c:pt>
                <c:pt idx="3307">
                  <c:v>-1.00297E-11</c:v>
                </c:pt>
                <c:pt idx="3308">
                  <c:v>-1.0298499999999999E-11</c:v>
                </c:pt>
                <c:pt idx="3309">
                  <c:v>-9.8255000000000001E-12</c:v>
                </c:pt>
                <c:pt idx="3310">
                  <c:v>-9.01925E-12</c:v>
                </c:pt>
                <c:pt idx="3311">
                  <c:v>-8.4172500000000007E-12</c:v>
                </c:pt>
                <c:pt idx="3312">
                  <c:v>-6.8692499999999996E-12</c:v>
                </c:pt>
                <c:pt idx="3313">
                  <c:v>-7.6754999999999998E-12</c:v>
                </c:pt>
                <c:pt idx="3314">
                  <c:v>-7.7400000000000005E-12</c:v>
                </c:pt>
                <c:pt idx="3315">
                  <c:v>-6.2672500000000004E-12</c:v>
                </c:pt>
                <c:pt idx="3316">
                  <c:v>-6.1275000000000003E-12</c:v>
                </c:pt>
                <c:pt idx="3317">
                  <c:v>-3.57975E-12</c:v>
                </c:pt>
                <c:pt idx="3318">
                  <c:v>-3.0422499999999999E-12</c:v>
                </c:pt>
                <c:pt idx="3319">
                  <c:v>-2.1499999999999999E-13</c:v>
                </c:pt>
                <c:pt idx="3320">
                  <c:v>4.5149999999999999E-13</c:v>
                </c:pt>
                <c:pt idx="3321">
                  <c:v>4.0204999999999997E-12</c:v>
                </c:pt>
                <c:pt idx="3322">
                  <c:v>5.8264999999999999E-12</c:v>
                </c:pt>
                <c:pt idx="3323">
                  <c:v>8.3204999999999995E-12</c:v>
                </c:pt>
                <c:pt idx="3324">
                  <c:v>1.07392E-11</c:v>
                </c:pt>
                <c:pt idx="3325">
                  <c:v>1.6178699999999999E-11</c:v>
                </c:pt>
                <c:pt idx="3326">
                  <c:v>1.7995499999999999E-11</c:v>
                </c:pt>
                <c:pt idx="3327">
                  <c:v>2.2564199999999999E-11</c:v>
                </c:pt>
                <c:pt idx="3328">
                  <c:v>2.37682E-11</c:v>
                </c:pt>
                <c:pt idx="3329">
                  <c:v>2.74662E-11</c:v>
                </c:pt>
                <c:pt idx="3330">
                  <c:v>3.0013999999999997E-11</c:v>
                </c:pt>
                <c:pt idx="3331">
                  <c:v>2.9680699999999998E-11</c:v>
                </c:pt>
                <c:pt idx="3332">
                  <c:v>3.42495E-11</c:v>
                </c:pt>
                <c:pt idx="3333">
                  <c:v>3.5926500000000001E-11</c:v>
                </c:pt>
                <c:pt idx="3334">
                  <c:v>3.5464200000000001E-11</c:v>
                </c:pt>
                <c:pt idx="3335">
                  <c:v>3.5926500000000001E-11</c:v>
                </c:pt>
                <c:pt idx="3336">
                  <c:v>3.8484999999999997E-11</c:v>
                </c:pt>
                <c:pt idx="3337">
                  <c:v>4.0301699999999998E-11</c:v>
                </c:pt>
                <c:pt idx="3338">
                  <c:v>4.0161999999999998E-11</c:v>
                </c:pt>
                <c:pt idx="3339">
                  <c:v>4.1108000000000003E-11</c:v>
                </c:pt>
                <c:pt idx="3340">
                  <c:v>4.2043199999999997E-11</c:v>
                </c:pt>
                <c:pt idx="3341">
                  <c:v>4.2516200000000003E-11</c:v>
                </c:pt>
                <c:pt idx="3342">
                  <c:v>4.0699500000000001E-11</c:v>
                </c:pt>
                <c:pt idx="3343">
                  <c:v>3.99577E-11</c:v>
                </c:pt>
                <c:pt idx="3344">
                  <c:v>3.93557E-11</c:v>
                </c:pt>
                <c:pt idx="3345">
                  <c:v>4.0033000000000003E-11</c:v>
                </c:pt>
                <c:pt idx="3346">
                  <c:v>3.6936999999999997E-11</c:v>
                </c:pt>
                <c:pt idx="3347">
                  <c:v>3.4518200000000002E-11</c:v>
                </c:pt>
                <c:pt idx="3348">
                  <c:v>3.1830699999999998E-11</c:v>
                </c:pt>
                <c:pt idx="3349">
                  <c:v>2.7734999999999998E-11</c:v>
                </c:pt>
                <c:pt idx="3350">
                  <c:v>2.3832700000000001E-11</c:v>
                </c:pt>
                <c:pt idx="3351">
                  <c:v>2.1887000000000002E-11</c:v>
                </c:pt>
                <c:pt idx="3352">
                  <c:v>1.6576500000000002E-11</c:v>
                </c:pt>
                <c:pt idx="3353">
                  <c:v>1.27495E-11</c:v>
                </c:pt>
                <c:pt idx="3354">
                  <c:v>9.1912500000000004E-12</c:v>
                </c:pt>
                <c:pt idx="3355">
                  <c:v>4.7514999999999997E-12</c:v>
                </c:pt>
                <c:pt idx="3356">
                  <c:v>1.9995000000000001E-12</c:v>
                </c:pt>
                <c:pt idx="3357">
                  <c:v>-5.4825000000000001E-13</c:v>
                </c:pt>
                <c:pt idx="3358">
                  <c:v>-2.9670000000000002E-12</c:v>
                </c:pt>
                <c:pt idx="3359">
                  <c:v>-4.31075E-12</c:v>
                </c:pt>
                <c:pt idx="3360">
                  <c:v>-5.2567500000000002E-12</c:v>
                </c:pt>
                <c:pt idx="3361">
                  <c:v>-8.3419999999999998E-12</c:v>
                </c:pt>
                <c:pt idx="3362">
                  <c:v>-8.6860000000000008E-12</c:v>
                </c:pt>
                <c:pt idx="3363">
                  <c:v>-8.0732499999999998E-12</c:v>
                </c:pt>
                <c:pt idx="3364">
                  <c:v>-7.1379999999999997E-12</c:v>
                </c:pt>
                <c:pt idx="3365">
                  <c:v>-7.4067499999999997E-12</c:v>
                </c:pt>
                <c:pt idx="3366">
                  <c:v>-5.9232500000000002E-12</c:v>
                </c:pt>
                <c:pt idx="3367">
                  <c:v>-6.2672500000000004E-12</c:v>
                </c:pt>
                <c:pt idx="3368">
                  <c:v>-7.4712500000000005E-12</c:v>
                </c:pt>
                <c:pt idx="3369">
                  <c:v>-6.6650000000000004E-12</c:v>
                </c:pt>
                <c:pt idx="3370">
                  <c:v>-3.6442499999999999E-12</c:v>
                </c:pt>
                <c:pt idx="3371">
                  <c:v>-3.9775E-12</c:v>
                </c:pt>
                <c:pt idx="3372">
                  <c:v>-3.2357499999999998E-12</c:v>
                </c:pt>
                <c:pt idx="3373">
                  <c:v>-2.0962500000000001E-12</c:v>
                </c:pt>
                <c:pt idx="3374">
                  <c:v>-1.2255E-12</c:v>
                </c:pt>
                <c:pt idx="3375">
                  <c:v>9.2449999999999995E-13</c:v>
                </c:pt>
                <c:pt idx="3376">
                  <c:v>1.7307500000000001E-12</c:v>
                </c:pt>
                <c:pt idx="3377">
                  <c:v>3.8807500000000004E-12</c:v>
                </c:pt>
                <c:pt idx="3378">
                  <c:v>2.4079999999999998E-12</c:v>
                </c:pt>
                <c:pt idx="3379">
                  <c:v>5.4287499999999999E-12</c:v>
                </c:pt>
                <c:pt idx="3380">
                  <c:v>5.2889999999999998E-12</c:v>
                </c:pt>
                <c:pt idx="3381">
                  <c:v>6.7080000000000001E-12</c:v>
                </c:pt>
                <c:pt idx="3382">
                  <c:v>7.9765000000000002E-12</c:v>
                </c:pt>
                <c:pt idx="3383">
                  <c:v>6.7725000000000001E-12</c:v>
                </c:pt>
                <c:pt idx="3384">
                  <c:v>7.6432499999999994E-12</c:v>
                </c:pt>
                <c:pt idx="3385">
                  <c:v>9.3202500000000004E-12</c:v>
                </c:pt>
                <c:pt idx="3386">
                  <c:v>1.0932699999999999E-11</c:v>
                </c:pt>
                <c:pt idx="3387">
                  <c:v>1.08682E-11</c:v>
                </c:pt>
                <c:pt idx="3388">
                  <c:v>9.6642499999999997E-12</c:v>
                </c:pt>
                <c:pt idx="3389">
                  <c:v>1.0535000000000001E-11</c:v>
                </c:pt>
                <c:pt idx="3390">
                  <c:v>1.1470199999999999E-11</c:v>
                </c:pt>
                <c:pt idx="3391">
                  <c:v>1.02017E-11</c:v>
                </c:pt>
                <c:pt idx="3392">
                  <c:v>9.8577500000000005E-12</c:v>
                </c:pt>
                <c:pt idx="3393">
                  <c:v>1.24162E-11</c:v>
                </c:pt>
                <c:pt idx="3394">
                  <c:v>8.7182499999999995E-12</c:v>
                </c:pt>
                <c:pt idx="3395">
                  <c:v>9.8577500000000005E-12</c:v>
                </c:pt>
                <c:pt idx="3396">
                  <c:v>8.9869999999999996E-12</c:v>
                </c:pt>
                <c:pt idx="3397">
                  <c:v>8.0517499999999995E-12</c:v>
                </c:pt>
                <c:pt idx="3398">
                  <c:v>7.5787500000000002E-12</c:v>
                </c:pt>
                <c:pt idx="3399">
                  <c:v>6.7080000000000001E-12</c:v>
                </c:pt>
                <c:pt idx="3400">
                  <c:v>3.0744999999999999E-12</c:v>
                </c:pt>
                <c:pt idx="3401">
                  <c:v>5.0202499999999997E-12</c:v>
                </c:pt>
                <c:pt idx="3402">
                  <c:v>2.5800000000000001E-13</c:v>
                </c:pt>
                <c:pt idx="3403">
                  <c:v>5.9125000000000003E-13</c:v>
                </c:pt>
                <c:pt idx="3404">
                  <c:v>-1.0857500000000001E-12</c:v>
                </c:pt>
                <c:pt idx="3405">
                  <c:v>-3.3754999999999999E-12</c:v>
                </c:pt>
                <c:pt idx="3406">
                  <c:v>-3.5044999999999999E-12</c:v>
                </c:pt>
                <c:pt idx="3407">
                  <c:v>-4.9235000000000002E-12</c:v>
                </c:pt>
                <c:pt idx="3408">
                  <c:v>-5.3212500000000002E-12</c:v>
                </c:pt>
                <c:pt idx="3409">
                  <c:v>-2.0317500000000001E-12</c:v>
                </c:pt>
                <c:pt idx="3410">
                  <c:v>-2.5047499999999998E-12</c:v>
                </c:pt>
                <c:pt idx="3411">
                  <c:v>-3.57975E-12</c:v>
                </c:pt>
                <c:pt idx="3412">
                  <c:v>-7.6754999999999998E-12</c:v>
                </c:pt>
                <c:pt idx="3413">
                  <c:v>-7.3422500000000005E-12</c:v>
                </c:pt>
                <c:pt idx="3414">
                  <c:v>-4.7837500000000001E-12</c:v>
                </c:pt>
                <c:pt idx="3415">
                  <c:v>-4.5795E-12</c:v>
                </c:pt>
                <c:pt idx="3416">
                  <c:v>-3.913E-12</c:v>
                </c:pt>
                <c:pt idx="3417">
                  <c:v>-2.0962500000000001E-12</c:v>
                </c:pt>
                <c:pt idx="3418">
                  <c:v>-2.7950000000000002E-13</c:v>
                </c:pt>
                <c:pt idx="3419">
                  <c:v>1.3330000000000001E-12</c:v>
                </c:pt>
                <c:pt idx="3420">
                  <c:v>3.612E-12</c:v>
                </c:pt>
                <c:pt idx="3421">
                  <c:v>5.6974999999999999E-12</c:v>
                </c:pt>
                <c:pt idx="3422">
                  <c:v>9.6642499999999997E-12</c:v>
                </c:pt>
                <c:pt idx="3423">
                  <c:v>1.1609999999999999E-11</c:v>
                </c:pt>
                <c:pt idx="3424">
                  <c:v>1.9876700000000002E-11</c:v>
                </c:pt>
                <c:pt idx="3425">
                  <c:v>2.1413999999999999E-11</c:v>
                </c:pt>
                <c:pt idx="3426">
                  <c:v>2.74662E-11</c:v>
                </c:pt>
                <c:pt idx="3427">
                  <c:v>3.1626500000000001E-11</c:v>
                </c:pt>
                <c:pt idx="3428">
                  <c:v>3.7538999999999998E-11</c:v>
                </c:pt>
                <c:pt idx="3429">
                  <c:v>3.8484999999999997E-11</c:v>
                </c:pt>
                <c:pt idx="3430">
                  <c:v>4.2849500000000002E-11</c:v>
                </c:pt>
                <c:pt idx="3431">
                  <c:v>4.5268199999999997E-11</c:v>
                </c:pt>
                <c:pt idx="3432">
                  <c:v>4.9836999999999999E-11</c:v>
                </c:pt>
                <c:pt idx="3433">
                  <c:v>5.1180700000000001E-11</c:v>
                </c:pt>
                <c:pt idx="3434">
                  <c:v>5.3739199999999997E-11</c:v>
                </c:pt>
                <c:pt idx="3435">
                  <c:v>5.5814000000000001E-11</c:v>
                </c:pt>
                <c:pt idx="3436">
                  <c:v>5.6157999999999999E-11</c:v>
                </c:pt>
                <c:pt idx="3437">
                  <c:v>5.676E-11</c:v>
                </c:pt>
                <c:pt idx="3438">
                  <c:v>5.9243200000000006E-11</c:v>
                </c:pt>
                <c:pt idx="3439">
                  <c:v>6.0113999999999995E-11</c:v>
                </c:pt>
                <c:pt idx="3440">
                  <c:v>6.0920199999999994E-11</c:v>
                </c:pt>
                <c:pt idx="3441">
                  <c:v>6.0253700000000002E-11</c:v>
                </c:pt>
                <c:pt idx="3442">
                  <c:v>6.0189200000000004E-11</c:v>
                </c:pt>
                <c:pt idx="3443">
                  <c:v>6.1597500000000004E-11</c:v>
                </c:pt>
                <c:pt idx="3444">
                  <c:v>5.9307700000000003E-11</c:v>
                </c:pt>
                <c:pt idx="3445">
                  <c:v>5.6695500000000002E-11</c:v>
                </c:pt>
                <c:pt idx="3446">
                  <c:v>5.7093199999999999E-11</c:v>
                </c:pt>
                <c:pt idx="3447">
                  <c:v>5.4007999999999998E-11</c:v>
                </c:pt>
                <c:pt idx="3448">
                  <c:v>4.9364E-11</c:v>
                </c:pt>
                <c:pt idx="3449">
                  <c:v>4.5063999999999999E-11</c:v>
                </c:pt>
                <c:pt idx="3450">
                  <c:v>4.1301500000000002E-11</c:v>
                </c:pt>
                <c:pt idx="3451">
                  <c:v>3.6195200000000003E-11</c:v>
                </c:pt>
                <c:pt idx="3452">
                  <c:v>2.9347499999999999E-11</c:v>
                </c:pt>
                <c:pt idx="3453">
                  <c:v>2.4983E-11</c:v>
                </c:pt>
                <c:pt idx="3454">
                  <c:v>1.8188999999999999E-11</c:v>
                </c:pt>
                <c:pt idx="3455">
                  <c:v>1.4093200000000001E-11</c:v>
                </c:pt>
                <c:pt idx="3456">
                  <c:v>7.9119999999999994E-12</c:v>
                </c:pt>
                <c:pt idx="3457">
                  <c:v>3.21425E-12</c:v>
                </c:pt>
                <c:pt idx="3458">
                  <c:v>1.9995000000000001E-12</c:v>
                </c:pt>
                <c:pt idx="3459">
                  <c:v>-2.7950000000000002E-13</c:v>
                </c:pt>
                <c:pt idx="3460">
                  <c:v>-1.2255E-12</c:v>
                </c:pt>
                <c:pt idx="3461">
                  <c:v>-3.6442499999999999E-12</c:v>
                </c:pt>
                <c:pt idx="3462">
                  <c:v>-4.7837500000000001E-12</c:v>
                </c:pt>
                <c:pt idx="3463">
                  <c:v>-5.6545000000000002E-12</c:v>
                </c:pt>
                <c:pt idx="3464">
                  <c:v>-7.1379999999999997E-12</c:v>
                </c:pt>
                <c:pt idx="3465">
                  <c:v>-8.2129999999999998E-12</c:v>
                </c:pt>
                <c:pt idx="3466">
                  <c:v>-4.9235000000000002E-12</c:v>
                </c:pt>
                <c:pt idx="3467">
                  <c:v>-4.1172500000000001E-12</c:v>
                </c:pt>
                <c:pt idx="3468">
                  <c:v>-2.0317500000000001E-12</c:v>
                </c:pt>
                <c:pt idx="3469">
                  <c:v>-2.9024999999999998E-12</c:v>
                </c:pt>
                <c:pt idx="3470">
                  <c:v>3.8700000000000002E-13</c:v>
                </c:pt>
                <c:pt idx="3471">
                  <c:v>1.5265E-12</c:v>
                </c:pt>
                <c:pt idx="3472">
                  <c:v>3.8807500000000004E-12</c:v>
                </c:pt>
                <c:pt idx="3473">
                  <c:v>7.3744999999999993E-12</c:v>
                </c:pt>
                <c:pt idx="3474">
                  <c:v>7.7829999999999995E-12</c:v>
                </c:pt>
                <c:pt idx="3475">
                  <c:v>1.1609999999999999E-11</c:v>
                </c:pt>
                <c:pt idx="3476">
                  <c:v>1.806E-11</c:v>
                </c:pt>
                <c:pt idx="3477">
                  <c:v>2.05432E-11</c:v>
                </c:pt>
                <c:pt idx="3478">
                  <c:v>2.32307E-11</c:v>
                </c:pt>
                <c:pt idx="3479">
                  <c:v>2.58537E-11</c:v>
                </c:pt>
                <c:pt idx="3480">
                  <c:v>2.8939E-11</c:v>
                </c:pt>
                <c:pt idx="3481">
                  <c:v>3.1766200000000001E-11</c:v>
                </c:pt>
                <c:pt idx="3482">
                  <c:v>3.4851500000000001E-11</c:v>
                </c:pt>
                <c:pt idx="3483">
                  <c:v>3.56577E-11</c:v>
                </c:pt>
                <c:pt idx="3484">
                  <c:v>3.7538999999999998E-11</c:v>
                </c:pt>
                <c:pt idx="3485">
                  <c:v>3.7883000000000002E-11</c:v>
                </c:pt>
                <c:pt idx="3486">
                  <c:v>4.1441200000000002E-11</c:v>
                </c:pt>
                <c:pt idx="3487">
                  <c:v>3.9828699999999999E-11</c:v>
                </c:pt>
                <c:pt idx="3488">
                  <c:v>4.1301500000000002E-11</c:v>
                </c:pt>
                <c:pt idx="3489">
                  <c:v>4.25807E-11</c:v>
                </c:pt>
                <c:pt idx="3490">
                  <c:v>4.4332999999999997E-11</c:v>
                </c:pt>
                <c:pt idx="3491">
                  <c:v>4.36557E-11</c:v>
                </c:pt>
                <c:pt idx="3492">
                  <c:v>4.37955E-11</c:v>
                </c:pt>
                <c:pt idx="3493">
                  <c:v>4.1570199999999997E-11</c:v>
                </c:pt>
                <c:pt idx="3494">
                  <c:v>4.47307E-11</c:v>
                </c:pt>
                <c:pt idx="3495">
                  <c:v>4.41287E-11</c:v>
                </c:pt>
                <c:pt idx="3496">
                  <c:v>4.3322500000000001E-11</c:v>
                </c:pt>
                <c:pt idx="3497">
                  <c:v>4.2645199999999998E-11</c:v>
                </c:pt>
                <c:pt idx="3498">
                  <c:v>3.9226699999999998E-11</c:v>
                </c:pt>
                <c:pt idx="3499">
                  <c:v>3.6335000000000003E-11</c:v>
                </c:pt>
                <c:pt idx="3500">
                  <c:v>3.3045499999999998E-11</c:v>
                </c:pt>
                <c:pt idx="3501">
                  <c:v>3.0013999999999997E-11</c:v>
                </c:pt>
                <c:pt idx="3502">
                  <c:v>2.79392E-11</c:v>
                </c:pt>
                <c:pt idx="3503">
                  <c:v>2.2026699999999999E-11</c:v>
                </c:pt>
                <c:pt idx="3504">
                  <c:v>1.8124500000000001E-11</c:v>
                </c:pt>
                <c:pt idx="3505">
                  <c:v>1.18142E-11</c:v>
                </c:pt>
                <c:pt idx="3506">
                  <c:v>1.0266199999999999E-11</c:v>
                </c:pt>
                <c:pt idx="3507">
                  <c:v>6.7725000000000001E-12</c:v>
                </c:pt>
                <c:pt idx="3508">
                  <c:v>5.0954999999999998E-12</c:v>
                </c:pt>
                <c:pt idx="3509">
                  <c:v>2.1392500000000002E-12</c:v>
                </c:pt>
                <c:pt idx="3510">
                  <c:v>2.6015000000000002E-12</c:v>
                </c:pt>
                <c:pt idx="3511">
                  <c:v>1.8275E-13</c:v>
                </c:pt>
                <c:pt idx="3512">
                  <c:v>-2.1499999999999999E-13</c:v>
                </c:pt>
                <c:pt idx="3513">
                  <c:v>-1.42975E-12</c:v>
                </c:pt>
                <c:pt idx="3514">
                  <c:v>-2.9670000000000002E-12</c:v>
                </c:pt>
                <c:pt idx="3515">
                  <c:v>-2.3005000000000001E-12</c:v>
                </c:pt>
                <c:pt idx="3516">
                  <c:v>-3.3754999999999999E-12</c:v>
                </c:pt>
                <c:pt idx="3517">
                  <c:v>-2.1499999999999999E-13</c:v>
                </c:pt>
                <c:pt idx="3518">
                  <c:v>2.0640000000000001E-12</c:v>
                </c:pt>
                <c:pt idx="3519">
                  <c:v>2.6015000000000002E-12</c:v>
                </c:pt>
                <c:pt idx="3520">
                  <c:v>4.2139999999999996E-12</c:v>
                </c:pt>
                <c:pt idx="3521">
                  <c:v>7.5142499999999994E-12</c:v>
                </c:pt>
                <c:pt idx="3522">
                  <c:v>7.7077500000000002E-12</c:v>
                </c:pt>
                <c:pt idx="3523">
                  <c:v>1.1072500000000001E-11</c:v>
                </c:pt>
                <c:pt idx="3524">
                  <c:v>1.36955E-11</c:v>
                </c:pt>
                <c:pt idx="3525">
                  <c:v>1.8188999999999999E-11</c:v>
                </c:pt>
                <c:pt idx="3526">
                  <c:v>2.3972500000000001E-11</c:v>
                </c:pt>
                <c:pt idx="3527">
                  <c:v>2.6520199999999998E-11</c:v>
                </c:pt>
                <c:pt idx="3528">
                  <c:v>2.85412E-11</c:v>
                </c:pt>
                <c:pt idx="3529">
                  <c:v>3.4313999999999998E-11</c:v>
                </c:pt>
                <c:pt idx="3530">
                  <c:v>3.6936999999999997E-11</c:v>
                </c:pt>
                <c:pt idx="3531">
                  <c:v>3.9086999999999998E-11</c:v>
                </c:pt>
                <c:pt idx="3532">
                  <c:v>4.1301500000000002E-11</c:v>
                </c:pt>
                <c:pt idx="3533">
                  <c:v>4.15057E-11</c:v>
                </c:pt>
                <c:pt idx="3534">
                  <c:v>4.4257700000000001E-11</c:v>
                </c:pt>
                <c:pt idx="3535">
                  <c:v>4.4526500000000003E-11</c:v>
                </c:pt>
                <c:pt idx="3536">
                  <c:v>4.7020500000000001E-11</c:v>
                </c:pt>
                <c:pt idx="3537">
                  <c:v>5.1449500000000003E-11</c:v>
                </c:pt>
                <c:pt idx="3538">
                  <c:v>5.0374500000000003E-11</c:v>
                </c:pt>
                <c:pt idx="3539">
                  <c:v>5.1116199999999997E-11</c:v>
                </c:pt>
                <c:pt idx="3540">
                  <c:v>5.1384999999999999E-11</c:v>
                </c:pt>
                <c:pt idx="3541">
                  <c:v>5.3126499999999997E-11</c:v>
                </c:pt>
                <c:pt idx="3542">
                  <c:v>5.2395500000000001E-11</c:v>
                </c:pt>
                <c:pt idx="3543">
                  <c:v>5.2320199999999999E-11</c:v>
                </c:pt>
                <c:pt idx="3544">
                  <c:v>5.2857700000000002E-11</c:v>
                </c:pt>
                <c:pt idx="3545">
                  <c:v>5.2051499999999997E-11</c:v>
                </c:pt>
                <c:pt idx="3546">
                  <c:v>4.8557700000000002E-11</c:v>
                </c:pt>
                <c:pt idx="3547">
                  <c:v>4.7482700000000002E-11</c:v>
                </c:pt>
                <c:pt idx="3548">
                  <c:v>4.5536999999999999E-11</c:v>
                </c:pt>
                <c:pt idx="3549">
                  <c:v>4.2516200000000003E-11</c:v>
                </c:pt>
                <c:pt idx="3550">
                  <c:v>3.9624500000000001E-11</c:v>
                </c:pt>
                <c:pt idx="3551">
                  <c:v>3.42495E-11</c:v>
                </c:pt>
                <c:pt idx="3552">
                  <c:v>3.2303699999999998E-11</c:v>
                </c:pt>
                <c:pt idx="3553">
                  <c:v>2.7799499999999999E-11</c:v>
                </c:pt>
                <c:pt idx="3554">
                  <c:v>2.22955E-11</c:v>
                </c:pt>
                <c:pt idx="3555">
                  <c:v>1.7114000000000002E-11</c:v>
                </c:pt>
                <c:pt idx="3556">
                  <c:v>1.2545199999999999E-11</c:v>
                </c:pt>
                <c:pt idx="3557">
                  <c:v>1.04705E-11</c:v>
                </c:pt>
                <c:pt idx="3558">
                  <c:v>5.90175E-12</c:v>
                </c:pt>
                <c:pt idx="3559">
                  <c:v>4.0204999999999997E-12</c:v>
                </c:pt>
                <c:pt idx="3560">
                  <c:v>1.79525E-12</c:v>
                </c:pt>
                <c:pt idx="3561">
                  <c:v>1.19325E-12</c:v>
                </c:pt>
                <c:pt idx="3562">
                  <c:v>-9.5674999999999994E-13</c:v>
                </c:pt>
                <c:pt idx="3563">
                  <c:v>-1.49425E-12</c:v>
                </c:pt>
                <c:pt idx="3564">
                  <c:v>-2.3650000000000001E-12</c:v>
                </c:pt>
                <c:pt idx="3565">
                  <c:v>-2.4295000000000001E-12</c:v>
                </c:pt>
                <c:pt idx="3566">
                  <c:v>-3.8485E-12</c:v>
                </c:pt>
                <c:pt idx="3567">
                  <c:v>-3.3754999999999999E-12</c:v>
                </c:pt>
                <c:pt idx="3568">
                  <c:v>-1.3544999999999999E-12</c:v>
                </c:pt>
                <c:pt idx="3569">
                  <c:v>-4.8375000000000003E-13</c:v>
                </c:pt>
                <c:pt idx="3570">
                  <c:v>-8.6E-14</c:v>
                </c:pt>
                <c:pt idx="3571">
                  <c:v>-2.1499999999999999E-13</c:v>
                </c:pt>
                <c:pt idx="3572">
                  <c:v>1.12875E-12</c:v>
                </c:pt>
                <c:pt idx="3573">
                  <c:v>3.5475E-12</c:v>
                </c:pt>
                <c:pt idx="3574">
                  <c:v>5.0202499999999997E-12</c:v>
                </c:pt>
                <c:pt idx="3575">
                  <c:v>6.0307499999999999E-12</c:v>
                </c:pt>
                <c:pt idx="3576">
                  <c:v>7.7829999999999995E-12</c:v>
                </c:pt>
                <c:pt idx="3577">
                  <c:v>1.0266199999999999E-11</c:v>
                </c:pt>
                <c:pt idx="3578">
                  <c:v>1.02017E-11</c:v>
                </c:pt>
                <c:pt idx="3579">
                  <c:v>1.2212E-11</c:v>
                </c:pt>
                <c:pt idx="3580">
                  <c:v>1.2147499999999999E-11</c:v>
                </c:pt>
                <c:pt idx="3581">
                  <c:v>1.5641199999999998E-11</c:v>
                </c:pt>
                <c:pt idx="3582">
                  <c:v>1.4501700000000001E-11</c:v>
                </c:pt>
                <c:pt idx="3583">
                  <c:v>1.6114200000000001E-11</c:v>
                </c:pt>
                <c:pt idx="3584">
                  <c:v>1.7587000000000001E-11</c:v>
                </c:pt>
                <c:pt idx="3585">
                  <c:v>1.85975E-11</c:v>
                </c:pt>
                <c:pt idx="3586">
                  <c:v>1.79202E-11</c:v>
                </c:pt>
                <c:pt idx="3587">
                  <c:v>1.8264200000000001E-11</c:v>
                </c:pt>
                <c:pt idx="3588">
                  <c:v>1.89307E-11</c:v>
                </c:pt>
                <c:pt idx="3589">
                  <c:v>1.85975E-11</c:v>
                </c:pt>
                <c:pt idx="3590">
                  <c:v>2.1016199999999999E-11</c:v>
                </c:pt>
                <c:pt idx="3591">
                  <c:v>1.7587000000000001E-11</c:v>
                </c:pt>
                <c:pt idx="3592">
                  <c:v>1.9403699999999999E-11</c:v>
                </c:pt>
                <c:pt idx="3593">
                  <c:v>1.85975E-11</c:v>
                </c:pt>
                <c:pt idx="3594">
                  <c:v>1.6716199999999999E-11</c:v>
                </c:pt>
                <c:pt idx="3595">
                  <c:v>1.89307E-11</c:v>
                </c:pt>
                <c:pt idx="3596">
                  <c:v>1.6780699999999999E-11</c:v>
                </c:pt>
                <c:pt idx="3597">
                  <c:v>1.64475E-11</c:v>
                </c:pt>
                <c:pt idx="3598">
                  <c:v>1.6651700000000001E-11</c:v>
                </c:pt>
                <c:pt idx="3599">
                  <c:v>1.26205E-11</c:v>
                </c:pt>
                <c:pt idx="3600">
                  <c:v>1.1609999999999999E-11</c:v>
                </c:pt>
                <c:pt idx="3601">
                  <c:v>1.28892E-11</c:v>
                </c:pt>
                <c:pt idx="3602">
                  <c:v>7.0412500000000001E-12</c:v>
                </c:pt>
                <c:pt idx="3603">
                  <c:v>7.0412500000000001E-12</c:v>
                </c:pt>
                <c:pt idx="3604">
                  <c:v>3.8807500000000004E-12</c:v>
                </c:pt>
                <c:pt idx="3605">
                  <c:v>3.8162499999999996E-12</c:v>
                </c:pt>
                <c:pt idx="3606">
                  <c:v>9.8899999999999993E-13</c:v>
                </c:pt>
                <c:pt idx="3607">
                  <c:v>-1.55875E-12</c:v>
                </c:pt>
                <c:pt idx="3608">
                  <c:v>-8.9224999999999996E-13</c:v>
                </c:pt>
                <c:pt idx="3609">
                  <c:v>-2.5047499999999998E-12</c:v>
                </c:pt>
                <c:pt idx="3610">
                  <c:v>-2.9670000000000002E-12</c:v>
                </c:pt>
                <c:pt idx="3611">
                  <c:v>-2.3005000000000001E-12</c:v>
                </c:pt>
                <c:pt idx="3612">
                  <c:v>-4.9880000000000002E-12</c:v>
                </c:pt>
                <c:pt idx="3613">
                  <c:v>-3.0422499999999999E-12</c:v>
                </c:pt>
                <c:pt idx="3614">
                  <c:v>-4.6547500000000001E-12</c:v>
                </c:pt>
                <c:pt idx="3615">
                  <c:v>-3.1712499999999998E-12</c:v>
                </c:pt>
                <c:pt idx="3616">
                  <c:v>-4.515E-12</c:v>
                </c:pt>
                <c:pt idx="3617">
                  <c:v>-3.6442499999999999E-12</c:v>
                </c:pt>
                <c:pt idx="3618">
                  <c:v>-3.2357499999999998E-12</c:v>
                </c:pt>
                <c:pt idx="3619">
                  <c:v>-3.7087499999999999E-12</c:v>
                </c:pt>
                <c:pt idx="3620">
                  <c:v>-2.9670000000000002E-12</c:v>
                </c:pt>
                <c:pt idx="3621">
                  <c:v>-3.6442499999999999E-12</c:v>
                </c:pt>
                <c:pt idx="3622">
                  <c:v>-2.6982500000000001E-12</c:v>
                </c:pt>
                <c:pt idx="3623">
                  <c:v>-3.4399999999999999E-12</c:v>
                </c:pt>
                <c:pt idx="3624">
                  <c:v>-1.075E-14</c:v>
                </c:pt>
                <c:pt idx="3625">
                  <c:v>-6.2350000000000002E-13</c:v>
                </c:pt>
                <c:pt idx="3626">
                  <c:v>5.3749999999999998E-14</c:v>
                </c:pt>
                <c:pt idx="3627">
                  <c:v>-1.075E-14</c:v>
                </c:pt>
                <c:pt idx="3628">
                  <c:v>7.2024999999999999E-13</c:v>
                </c:pt>
                <c:pt idx="3629">
                  <c:v>2.0640000000000001E-12</c:v>
                </c:pt>
                <c:pt idx="3630">
                  <c:v>-4.8375000000000003E-13</c:v>
                </c:pt>
                <c:pt idx="3631">
                  <c:v>2.0640000000000001E-12</c:v>
                </c:pt>
                <c:pt idx="3632">
                  <c:v>9.2449999999999995E-13</c:v>
                </c:pt>
                <c:pt idx="3633">
                  <c:v>2.8702499999999998E-12</c:v>
                </c:pt>
                <c:pt idx="3634">
                  <c:v>2.9454999999999999E-12</c:v>
                </c:pt>
                <c:pt idx="3635">
                  <c:v>3.8162499999999996E-12</c:v>
                </c:pt>
                <c:pt idx="3636">
                  <c:v>3.4077499999999999E-12</c:v>
                </c:pt>
                <c:pt idx="3637">
                  <c:v>2.6767499999999999E-12</c:v>
                </c:pt>
                <c:pt idx="3638">
                  <c:v>4.0849999999999997E-12</c:v>
                </c:pt>
                <c:pt idx="3639">
                  <c:v>3.483E-12</c:v>
                </c:pt>
                <c:pt idx="3640">
                  <c:v>1.9995000000000001E-12</c:v>
                </c:pt>
                <c:pt idx="3641">
                  <c:v>4.4182499999999997E-12</c:v>
                </c:pt>
                <c:pt idx="3642">
                  <c:v>2.1392500000000002E-12</c:v>
                </c:pt>
                <c:pt idx="3643">
                  <c:v>3.8162499999999996E-12</c:v>
                </c:pt>
                <c:pt idx="3644">
                  <c:v>3.2787499999999999E-12</c:v>
                </c:pt>
                <c:pt idx="3645">
                  <c:v>1.79525E-12</c:v>
                </c:pt>
                <c:pt idx="3646">
                  <c:v>2.8057499999999998E-12</c:v>
                </c:pt>
                <c:pt idx="3647">
                  <c:v>3.1389999999999999E-12</c:v>
                </c:pt>
                <c:pt idx="3648">
                  <c:v>7.9549999999999999E-13</c:v>
                </c:pt>
                <c:pt idx="3649">
                  <c:v>2.7412499999999999E-12</c:v>
                </c:pt>
                <c:pt idx="3650">
                  <c:v>7.9549999999999999E-13</c:v>
                </c:pt>
                <c:pt idx="3651">
                  <c:v>-4.1925000000000001E-13</c:v>
                </c:pt>
                <c:pt idx="3652">
                  <c:v>-1.2255E-12</c:v>
                </c:pt>
                <c:pt idx="3653">
                  <c:v>-2.7950000000000002E-13</c:v>
                </c:pt>
                <c:pt idx="3654">
                  <c:v>-1.29E-12</c:v>
                </c:pt>
                <c:pt idx="3655">
                  <c:v>-1.62325E-12</c:v>
                </c:pt>
                <c:pt idx="3656">
                  <c:v>-3.2357499999999998E-12</c:v>
                </c:pt>
                <c:pt idx="3657">
                  <c:v>-3.5044999999999999E-12</c:v>
                </c:pt>
                <c:pt idx="3658">
                  <c:v>-4.7192500000000001E-12</c:v>
                </c:pt>
                <c:pt idx="3659">
                  <c:v>-3.0422499999999999E-12</c:v>
                </c:pt>
                <c:pt idx="3660">
                  <c:v>-5.3212500000000002E-12</c:v>
                </c:pt>
                <c:pt idx="3661">
                  <c:v>-4.8482500000000001E-12</c:v>
                </c:pt>
                <c:pt idx="3662">
                  <c:v>-2.5692500000000002E-12</c:v>
                </c:pt>
                <c:pt idx="3663">
                  <c:v>-4.5795E-12</c:v>
                </c:pt>
                <c:pt idx="3664">
                  <c:v>-4.9235000000000002E-12</c:v>
                </c:pt>
                <c:pt idx="3665">
                  <c:v>-3.0422499999999999E-12</c:v>
                </c:pt>
                <c:pt idx="3666">
                  <c:v>-4.3860000000000001E-12</c:v>
                </c:pt>
                <c:pt idx="3667">
                  <c:v>-3.1712499999999998E-12</c:v>
                </c:pt>
                <c:pt idx="3668">
                  <c:v>-2.4295000000000001E-12</c:v>
                </c:pt>
                <c:pt idx="3669">
                  <c:v>-2.7734999999999998E-12</c:v>
                </c:pt>
                <c:pt idx="3670">
                  <c:v>-2.9670000000000002E-12</c:v>
                </c:pt>
                <c:pt idx="3671">
                  <c:v>-1.9672500000000001E-12</c:v>
                </c:pt>
                <c:pt idx="3672">
                  <c:v>-2.3005000000000001E-12</c:v>
                </c:pt>
                <c:pt idx="3673">
                  <c:v>-1.7630000000000001E-12</c:v>
                </c:pt>
                <c:pt idx="3674">
                  <c:v>-1.62325E-12</c:v>
                </c:pt>
                <c:pt idx="3675">
                  <c:v>3.8700000000000002E-13</c:v>
                </c:pt>
                <c:pt idx="3676">
                  <c:v>-8.6E-14</c:v>
                </c:pt>
                <c:pt idx="3677">
                  <c:v>9.2449999999999995E-13</c:v>
                </c:pt>
                <c:pt idx="3678">
                  <c:v>-1.5049999999999999E-13</c:v>
                </c:pt>
                <c:pt idx="3679">
                  <c:v>1.6017499999999999E-12</c:v>
                </c:pt>
                <c:pt idx="3680">
                  <c:v>1.8705000000000002E-12</c:v>
                </c:pt>
                <c:pt idx="3681">
                  <c:v>1.3330000000000001E-12</c:v>
                </c:pt>
                <c:pt idx="3682">
                  <c:v>2.5370000000000002E-12</c:v>
                </c:pt>
                <c:pt idx="3683">
                  <c:v>2.8702499999999998E-12</c:v>
                </c:pt>
                <c:pt idx="3684">
                  <c:v>2.6015000000000002E-12</c:v>
                </c:pt>
                <c:pt idx="3685">
                  <c:v>2.9454999999999999E-12</c:v>
                </c:pt>
                <c:pt idx="3686">
                  <c:v>1.6662500000000001E-12</c:v>
                </c:pt>
                <c:pt idx="3687">
                  <c:v>4.2139999999999996E-12</c:v>
                </c:pt>
                <c:pt idx="3688">
                  <c:v>4.6224999999999997E-12</c:v>
                </c:pt>
                <c:pt idx="3689">
                  <c:v>3.5475E-12</c:v>
                </c:pt>
                <c:pt idx="3690">
                  <c:v>3.1389999999999999E-12</c:v>
                </c:pt>
                <c:pt idx="3691">
                  <c:v>1.6017499999999999E-12</c:v>
                </c:pt>
                <c:pt idx="3692">
                  <c:v>3.4077499999999999E-12</c:v>
                </c:pt>
                <c:pt idx="3693">
                  <c:v>3.9452500000000004E-12</c:v>
                </c:pt>
                <c:pt idx="3694">
                  <c:v>3.3432499999999999E-12</c:v>
                </c:pt>
                <c:pt idx="3695">
                  <c:v>2.4079999999999998E-12</c:v>
                </c:pt>
                <c:pt idx="3696">
                  <c:v>1.06425E-12</c:v>
                </c:pt>
                <c:pt idx="3697">
                  <c:v>1.3975000000000001E-12</c:v>
                </c:pt>
                <c:pt idx="3698">
                  <c:v>1.3330000000000001E-12</c:v>
                </c:pt>
                <c:pt idx="3699">
                  <c:v>-1.075E-14</c:v>
                </c:pt>
                <c:pt idx="3700">
                  <c:v>7.2024999999999999E-13</c:v>
                </c:pt>
                <c:pt idx="3701">
                  <c:v>-9.5674999999999994E-13</c:v>
                </c:pt>
                <c:pt idx="3702">
                  <c:v>-1.9672500000000001E-12</c:v>
                </c:pt>
                <c:pt idx="3703">
                  <c:v>-2.4295000000000001E-12</c:v>
                </c:pt>
                <c:pt idx="3704">
                  <c:v>-6.88E-13</c:v>
                </c:pt>
                <c:pt idx="3705">
                  <c:v>-3.57975E-12</c:v>
                </c:pt>
                <c:pt idx="3706">
                  <c:v>-4.0419999999999999E-12</c:v>
                </c:pt>
                <c:pt idx="3707">
                  <c:v>-3.1067499999999999E-12</c:v>
                </c:pt>
                <c:pt idx="3708">
                  <c:v>-3.7087499999999999E-12</c:v>
                </c:pt>
                <c:pt idx="3709">
                  <c:v>-3.6442499999999999E-12</c:v>
                </c:pt>
                <c:pt idx="3710">
                  <c:v>-2.4295000000000001E-12</c:v>
                </c:pt>
                <c:pt idx="3711">
                  <c:v>-4.6547500000000001E-12</c:v>
                </c:pt>
                <c:pt idx="3712">
                  <c:v>-3.913E-12</c:v>
                </c:pt>
                <c:pt idx="3713">
                  <c:v>-4.8482500000000001E-12</c:v>
                </c:pt>
                <c:pt idx="3714">
                  <c:v>-2.4295000000000001E-12</c:v>
                </c:pt>
                <c:pt idx="3715">
                  <c:v>-4.4505000000000001E-12</c:v>
                </c:pt>
                <c:pt idx="3716">
                  <c:v>-6.3962500000000003E-12</c:v>
                </c:pt>
                <c:pt idx="3717">
                  <c:v>-5.0525000000000001E-12</c:v>
                </c:pt>
                <c:pt idx="3718">
                  <c:v>-4.31075E-12</c:v>
                </c:pt>
                <c:pt idx="3719">
                  <c:v>-3.7087499999999999E-12</c:v>
                </c:pt>
                <c:pt idx="3720">
                  <c:v>-4.31075E-12</c:v>
                </c:pt>
                <c:pt idx="3721">
                  <c:v>-4.8482500000000001E-12</c:v>
                </c:pt>
                <c:pt idx="3722">
                  <c:v>-4.6547500000000001E-12</c:v>
                </c:pt>
                <c:pt idx="3723">
                  <c:v>-2.6982500000000001E-12</c:v>
                </c:pt>
                <c:pt idx="3724">
                  <c:v>-1.9672500000000001E-12</c:v>
                </c:pt>
                <c:pt idx="3725">
                  <c:v>-2.9024999999999998E-12</c:v>
                </c:pt>
                <c:pt idx="3726">
                  <c:v>-3.7732499999999999E-12</c:v>
                </c:pt>
                <c:pt idx="3727">
                  <c:v>-2.2360000000000002E-12</c:v>
                </c:pt>
                <c:pt idx="3728">
                  <c:v>-3.1712499999999998E-12</c:v>
                </c:pt>
                <c:pt idx="3729">
                  <c:v>-1.62325E-12</c:v>
                </c:pt>
                <c:pt idx="3730">
                  <c:v>-2.3005000000000001E-12</c:v>
                </c:pt>
                <c:pt idx="3731">
                  <c:v>-2.3005000000000001E-12</c:v>
                </c:pt>
                <c:pt idx="3732">
                  <c:v>-2.4295000000000001E-12</c:v>
                </c:pt>
                <c:pt idx="3733">
                  <c:v>-6.88E-13</c:v>
                </c:pt>
                <c:pt idx="3734">
                  <c:v>-1.55875E-12</c:v>
                </c:pt>
                <c:pt idx="3735">
                  <c:v>1.79525E-12</c:v>
                </c:pt>
                <c:pt idx="3736">
                  <c:v>-1.161E-12</c:v>
                </c:pt>
                <c:pt idx="3737">
                  <c:v>-1.29E-12</c:v>
                </c:pt>
                <c:pt idx="3738">
                  <c:v>-2.9024999999999998E-12</c:v>
                </c:pt>
                <c:pt idx="3739">
                  <c:v>-1.161E-12</c:v>
                </c:pt>
                <c:pt idx="3740">
                  <c:v>-1.0857500000000001E-12</c:v>
                </c:pt>
                <c:pt idx="3741">
                  <c:v>-8.9224999999999996E-13</c:v>
                </c:pt>
                <c:pt idx="3742">
                  <c:v>-1.42975E-12</c:v>
                </c:pt>
                <c:pt idx="3743">
                  <c:v>-6.88E-13</c:v>
                </c:pt>
                <c:pt idx="3744">
                  <c:v>-4.8375000000000003E-13</c:v>
                </c:pt>
                <c:pt idx="3745">
                  <c:v>-7.5249999999999997E-13</c:v>
                </c:pt>
                <c:pt idx="3746">
                  <c:v>-1.892E-12</c:v>
                </c:pt>
                <c:pt idx="3747">
                  <c:v>-7.5249999999999997E-13</c:v>
                </c:pt>
                <c:pt idx="3748">
                  <c:v>-2.0317500000000001E-12</c:v>
                </c:pt>
                <c:pt idx="3749">
                  <c:v>-3.3754999999999999E-12</c:v>
                </c:pt>
                <c:pt idx="3750">
                  <c:v>-1.161E-12</c:v>
                </c:pt>
                <c:pt idx="3751">
                  <c:v>-2.5692500000000002E-12</c:v>
                </c:pt>
                <c:pt idx="3752">
                  <c:v>-5.5900000000000002E-12</c:v>
                </c:pt>
                <c:pt idx="3753">
                  <c:v>-3.9775E-12</c:v>
                </c:pt>
                <c:pt idx="3754">
                  <c:v>-2.8379999999999998E-12</c:v>
                </c:pt>
                <c:pt idx="3755">
                  <c:v>-2.7734999999999998E-12</c:v>
                </c:pt>
                <c:pt idx="3756">
                  <c:v>-3.7732499999999999E-12</c:v>
                </c:pt>
                <c:pt idx="3757">
                  <c:v>-3.57975E-12</c:v>
                </c:pt>
                <c:pt idx="3758">
                  <c:v>-3.3754999999999999E-12</c:v>
                </c:pt>
                <c:pt idx="3759">
                  <c:v>-4.18175E-12</c:v>
                </c:pt>
                <c:pt idx="3760">
                  <c:v>-4.9235000000000002E-12</c:v>
                </c:pt>
                <c:pt idx="3761">
                  <c:v>-4.5795E-12</c:v>
                </c:pt>
                <c:pt idx="3762">
                  <c:v>-4.8482500000000001E-12</c:v>
                </c:pt>
                <c:pt idx="3763">
                  <c:v>-4.24625E-12</c:v>
                </c:pt>
                <c:pt idx="3764">
                  <c:v>-4.24625E-12</c:v>
                </c:pt>
                <c:pt idx="3765">
                  <c:v>-3.7087499999999999E-12</c:v>
                </c:pt>
                <c:pt idx="3766">
                  <c:v>-4.18175E-12</c:v>
                </c:pt>
                <c:pt idx="3767">
                  <c:v>-3.7732499999999999E-12</c:v>
                </c:pt>
                <c:pt idx="3768">
                  <c:v>-3.6442499999999999E-12</c:v>
                </c:pt>
                <c:pt idx="3769">
                  <c:v>-4.8482500000000001E-12</c:v>
                </c:pt>
                <c:pt idx="3770">
                  <c:v>-4.6547500000000001E-12</c:v>
                </c:pt>
                <c:pt idx="3771">
                  <c:v>-4.1172500000000001E-12</c:v>
                </c:pt>
                <c:pt idx="3772">
                  <c:v>-2.5692500000000002E-12</c:v>
                </c:pt>
                <c:pt idx="3773">
                  <c:v>-2.6337500000000002E-12</c:v>
                </c:pt>
                <c:pt idx="3774">
                  <c:v>-2.3650000000000001E-12</c:v>
                </c:pt>
                <c:pt idx="3775">
                  <c:v>-2.3005000000000001E-12</c:v>
                </c:pt>
                <c:pt idx="3776">
                  <c:v>-2.4295000000000001E-12</c:v>
                </c:pt>
                <c:pt idx="3777">
                  <c:v>-2.0962500000000001E-12</c:v>
                </c:pt>
                <c:pt idx="3778">
                  <c:v>7.9549999999999999E-13</c:v>
                </c:pt>
                <c:pt idx="3779">
                  <c:v>-2.7950000000000002E-13</c:v>
                </c:pt>
                <c:pt idx="3780">
                  <c:v>-1.3544999999999999E-12</c:v>
                </c:pt>
                <c:pt idx="3781">
                  <c:v>-2.4295000000000001E-12</c:v>
                </c:pt>
                <c:pt idx="3782">
                  <c:v>-1.3544999999999999E-12</c:v>
                </c:pt>
                <c:pt idx="3783">
                  <c:v>-3.5474999999999998E-13</c:v>
                </c:pt>
                <c:pt idx="3784">
                  <c:v>-1.0212499999999999E-12</c:v>
                </c:pt>
                <c:pt idx="3785">
                  <c:v>-2.7950000000000002E-13</c:v>
                </c:pt>
                <c:pt idx="3786">
                  <c:v>4.5149999999999999E-13</c:v>
                </c:pt>
                <c:pt idx="3787">
                  <c:v>-1.62325E-12</c:v>
                </c:pt>
                <c:pt idx="3788">
                  <c:v>-1.161E-12</c:v>
                </c:pt>
                <c:pt idx="3789">
                  <c:v>-9.5674999999999994E-13</c:v>
                </c:pt>
                <c:pt idx="3790">
                  <c:v>1.06425E-12</c:v>
                </c:pt>
                <c:pt idx="3791">
                  <c:v>-6.2350000000000002E-13</c:v>
                </c:pt>
                <c:pt idx="3792">
                  <c:v>-1.892E-12</c:v>
                </c:pt>
                <c:pt idx="3793">
                  <c:v>-6.88E-13</c:v>
                </c:pt>
                <c:pt idx="3794">
                  <c:v>5.9125000000000003E-13</c:v>
                </c:pt>
                <c:pt idx="3795">
                  <c:v>-3.5474999999999998E-13</c:v>
                </c:pt>
                <c:pt idx="3796">
                  <c:v>-1.49425E-12</c:v>
                </c:pt>
                <c:pt idx="3797">
                  <c:v>-1.0212499999999999E-12</c:v>
                </c:pt>
                <c:pt idx="3798">
                  <c:v>-4.8375000000000003E-13</c:v>
                </c:pt>
                <c:pt idx="3799">
                  <c:v>-1.42975E-12</c:v>
                </c:pt>
                <c:pt idx="3800">
                  <c:v>-2.0317500000000001E-12</c:v>
                </c:pt>
                <c:pt idx="3801">
                  <c:v>-2.9024999999999998E-12</c:v>
                </c:pt>
                <c:pt idx="3802">
                  <c:v>-2.9670000000000002E-12</c:v>
                </c:pt>
                <c:pt idx="3803">
                  <c:v>-3.0422499999999999E-12</c:v>
                </c:pt>
                <c:pt idx="3804">
                  <c:v>-4.8482500000000001E-12</c:v>
                </c:pt>
                <c:pt idx="3805">
                  <c:v>-4.0419999999999999E-12</c:v>
                </c:pt>
                <c:pt idx="3806">
                  <c:v>-4.31075E-12</c:v>
                </c:pt>
                <c:pt idx="3807">
                  <c:v>-5.6545000000000002E-12</c:v>
                </c:pt>
                <c:pt idx="3808">
                  <c:v>-5.8587500000000003E-12</c:v>
                </c:pt>
                <c:pt idx="3809">
                  <c:v>-4.3860000000000001E-12</c:v>
                </c:pt>
                <c:pt idx="3810">
                  <c:v>-3.5044999999999999E-12</c:v>
                </c:pt>
                <c:pt idx="3811">
                  <c:v>-3.913E-12</c:v>
                </c:pt>
                <c:pt idx="3812">
                  <c:v>-4.1172500000000001E-12</c:v>
                </c:pt>
                <c:pt idx="3813">
                  <c:v>-4.4505000000000001E-12</c:v>
                </c:pt>
                <c:pt idx="3814">
                  <c:v>-1.892E-12</c:v>
                </c:pt>
                <c:pt idx="3815">
                  <c:v>-3.2357499999999998E-12</c:v>
                </c:pt>
                <c:pt idx="3816">
                  <c:v>-3.2357499999999998E-12</c:v>
                </c:pt>
                <c:pt idx="3817">
                  <c:v>-1.42975E-12</c:v>
                </c:pt>
                <c:pt idx="3818">
                  <c:v>-1.075E-14</c:v>
                </c:pt>
                <c:pt idx="3819">
                  <c:v>4.5149999999999999E-13</c:v>
                </c:pt>
                <c:pt idx="3820">
                  <c:v>4.6869999999999997E-12</c:v>
                </c:pt>
                <c:pt idx="3821">
                  <c:v>3.8807500000000004E-12</c:v>
                </c:pt>
                <c:pt idx="3822">
                  <c:v>6.7725000000000001E-12</c:v>
                </c:pt>
                <c:pt idx="3823">
                  <c:v>9.9975000000000006E-12</c:v>
                </c:pt>
                <c:pt idx="3824">
                  <c:v>1.04705E-11</c:v>
                </c:pt>
                <c:pt idx="3825">
                  <c:v>1.46952E-11</c:v>
                </c:pt>
                <c:pt idx="3826">
                  <c:v>1.3888999999999999E-11</c:v>
                </c:pt>
                <c:pt idx="3827">
                  <c:v>1.9263999999999999E-11</c:v>
                </c:pt>
                <c:pt idx="3828">
                  <c:v>1.89307E-11</c:v>
                </c:pt>
                <c:pt idx="3829">
                  <c:v>2.1489199999999999E-11</c:v>
                </c:pt>
                <c:pt idx="3830">
                  <c:v>2.58537E-11</c:v>
                </c:pt>
                <c:pt idx="3831">
                  <c:v>2.4907700000000001E-11</c:v>
                </c:pt>
                <c:pt idx="3832">
                  <c:v>2.53162E-11</c:v>
                </c:pt>
                <c:pt idx="3833">
                  <c:v>2.84015E-11</c:v>
                </c:pt>
                <c:pt idx="3834">
                  <c:v>2.94765E-11</c:v>
                </c:pt>
                <c:pt idx="3835">
                  <c:v>3.0422499999999999E-11</c:v>
                </c:pt>
                <c:pt idx="3836">
                  <c:v>3.1088999999999997E-11</c:v>
                </c:pt>
                <c:pt idx="3837">
                  <c:v>3.1766200000000001E-11</c:v>
                </c:pt>
                <c:pt idx="3838">
                  <c:v>3.3916200000000001E-11</c:v>
                </c:pt>
                <c:pt idx="3839">
                  <c:v>3.3378699999999998E-11</c:v>
                </c:pt>
                <c:pt idx="3840">
                  <c:v>3.5260000000000003E-11</c:v>
                </c:pt>
                <c:pt idx="3841">
                  <c:v>3.42495E-11</c:v>
                </c:pt>
                <c:pt idx="3842">
                  <c:v>3.3647499999999999E-11</c:v>
                </c:pt>
                <c:pt idx="3843">
                  <c:v>3.1497499999999999E-11</c:v>
                </c:pt>
                <c:pt idx="3844">
                  <c:v>3.2905699999999999E-11</c:v>
                </c:pt>
                <c:pt idx="3845">
                  <c:v>3.0895499999999998E-11</c:v>
                </c:pt>
                <c:pt idx="3846">
                  <c:v>2.9412000000000003E-11</c:v>
                </c:pt>
                <c:pt idx="3847">
                  <c:v>2.51765E-11</c:v>
                </c:pt>
                <c:pt idx="3848">
                  <c:v>2.5982700000000002E-11</c:v>
                </c:pt>
                <c:pt idx="3849">
                  <c:v>2.2757700000000001E-11</c:v>
                </c:pt>
                <c:pt idx="3850">
                  <c:v>1.8662000000000001E-11</c:v>
                </c:pt>
                <c:pt idx="3851">
                  <c:v>1.6512000000000001E-11</c:v>
                </c:pt>
                <c:pt idx="3852">
                  <c:v>1.3158E-11</c:v>
                </c:pt>
                <c:pt idx="3853">
                  <c:v>1.2083E-11</c:v>
                </c:pt>
                <c:pt idx="3854">
                  <c:v>8.3850000000000003E-12</c:v>
                </c:pt>
                <c:pt idx="3855">
                  <c:v>5.3642499999999999E-12</c:v>
                </c:pt>
                <c:pt idx="3856">
                  <c:v>3.0099999999999999E-12</c:v>
                </c:pt>
                <c:pt idx="3857">
                  <c:v>8.5999999999999997E-13</c:v>
                </c:pt>
                <c:pt idx="3858">
                  <c:v>1.25775E-12</c:v>
                </c:pt>
                <c:pt idx="3859">
                  <c:v>-1.6985000000000001E-12</c:v>
                </c:pt>
                <c:pt idx="3860">
                  <c:v>-1.3544999999999999E-12</c:v>
                </c:pt>
                <c:pt idx="3861">
                  <c:v>-3.1067499999999999E-12</c:v>
                </c:pt>
                <c:pt idx="3862">
                  <c:v>-4.7837500000000001E-12</c:v>
                </c:pt>
                <c:pt idx="3863">
                  <c:v>-3.0422499999999999E-12</c:v>
                </c:pt>
                <c:pt idx="3864">
                  <c:v>-5.0525000000000001E-12</c:v>
                </c:pt>
                <c:pt idx="3865">
                  <c:v>-2.3650000000000001E-12</c:v>
                </c:pt>
                <c:pt idx="3866">
                  <c:v>-3.8485E-12</c:v>
                </c:pt>
                <c:pt idx="3867">
                  <c:v>-1.2255E-12</c:v>
                </c:pt>
                <c:pt idx="3868">
                  <c:v>1.1825E-13</c:v>
                </c:pt>
                <c:pt idx="3869">
                  <c:v>-1.62325E-12</c:v>
                </c:pt>
                <c:pt idx="3870">
                  <c:v>-8.6E-14</c:v>
                </c:pt>
                <c:pt idx="3871">
                  <c:v>7.2024999999999999E-13</c:v>
                </c:pt>
                <c:pt idx="3872">
                  <c:v>2.6015000000000002E-12</c:v>
                </c:pt>
                <c:pt idx="3873">
                  <c:v>3.5475E-12</c:v>
                </c:pt>
                <c:pt idx="3874">
                  <c:v>3.2787499999999999E-12</c:v>
                </c:pt>
                <c:pt idx="3875">
                  <c:v>6.3639999999999999E-12</c:v>
                </c:pt>
                <c:pt idx="3876">
                  <c:v>9.1267499999999997E-12</c:v>
                </c:pt>
                <c:pt idx="3877">
                  <c:v>1.0126500000000001E-11</c:v>
                </c:pt>
                <c:pt idx="3878">
                  <c:v>1.07392E-11</c:v>
                </c:pt>
                <c:pt idx="3879">
                  <c:v>1.44265E-11</c:v>
                </c:pt>
                <c:pt idx="3880">
                  <c:v>1.2212E-11</c:v>
                </c:pt>
                <c:pt idx="3881">
                  <c:v>1.36955E-11</c:v>
                </c:pt>
                <c:pt idx="3882">
                  <c:v>1.4770499999999999E-11</c:v>
                </c:pt>
                <c:pt idx="3883">
                  <c:v>1.6576500000000002E-11</c:v>
                </c:pt>
                <c:pt idx="3884">
                  <c:v>1.806E-11</c:v>
                </c:pt>
                <c:pt idx="3885">
                  <c:v>1.8188999999999999E-11</c:v>
                </c:pt>
                <c:pt idx="3886">
                  <c:v>1.9403699999999999E-11</c:v>
                </c:pt>
                <c:pt idx="3887">
                  <c:v>1.78557E-11</c:v>
                </c:pt>
                <c:pt idx="3888">
                  <c:v>2.05432E-11</c:v>
                </c:pt>
                <c:pt idx="3889">
                  <c:v>1.9403699999999999E-11</c:v>
                </c:pt>
                <c:pt idx="3890">
                  <c:v>2.1016199999999999E-11</c:v>
                </c:pt>
                <c:pt idx="3891">
                  <c:v>1.94682E-11</c:v>
                </c:pt>
                <c:pt idx="3892">
                  <c:v>1.8328699999999999E-11</c:v>
                </c:pt>
                <c:pt idx="3893">
                  <c:v>1.9199500000000001E-11</c:v>
                </c:pt>
                <c:pt idx="3894">
                  <c:v>1.9339200000000001E-11</c:v>
                </c:pt>
                <c:pt idx="3895">
                  <c:v>1.89952E-11</c:v>
                </c:pt>
                <c:pt idx="3896">
                  <c:v>1.8328699999999999E-11</c:v>
                </c:pt>
                <c:pt idx="3897">
                  <c:v>1.806E-11</c:v>
                </c:pt>
                <c:pt idx="3898">
                  <c:v>1.4630699999999999E-11</c:v>
                </c:pt>
                <c:pt idx="3899">
                  <c:v>1.2684999999999999E-11</c:v>
                </c:pt>
                <c:pt idx="3900">
                  <c:v>1.1008E-11</c:v>
                </c:pt>
                <c:pt idx="3901">
                  <c:v>1.0395200000000001E-11</c:v>
                </c:pt>
                <c:pt idx="3902">
                  <c:v>7.4390000000000001E-12</c:v>
                </c:pt>
                <c:pt idx="3903">
                  <c:v>4.8267499999999998E-12</c:v>
                </c:pt>
                <c:pt idx="3904">
                  <c:v>4.0849999999999997E-12</c:v>
                </c:pt>
                <c:pt idx="3905">
                  <c:v>3.21425E-12</c:v>
                </c:pt>
                <c:pt idx="3906">
                  <c:v>8.5999999999999997E-13</c:v>
                </c:pt>
                <c:pt idx="3907">
                  <c:v>-1.2255E-12</c:v>
                </c:pt>
                <c:pt idx="3908">
                  <c:v>-1.161E-12</c:v>
                </c:pt>
                <c:pt idx="3909">
                  <c:v>-2.0962500000000001E-12</c:v>
                </c:pt>
                <c:pt idx="3910">
                  <c:v>-2.2360000000000002E-12</c:v>
                </c:pt>
                <c:pt idx="3911">
                  <c:v>-2.3005000000000001E-12</c:v>
                </c:pt>
                <c:pt idx="3912">
                  <c:v>-4.4505000000000001E-12</c:v>
                </c:pt>
                <c:pt idx="3913">
                  <c:v>-3.7087499999999999E-12</c:v>
                </c:pt>
                <c:pt idx="3914">
                  <c:v>-4.31075E-12</c:v>
                </c:pt>
                <c:pt idx="3915">
                  <c:v>-2.9670000000000002E-12</c:v>
                </c:pt>
                <c:pt idx="3916">
                  <c:v>-2.8379999999999998E-12</c:v>
                </c:pt>
                <c:pt idx="3917">
                  <c:v>-2.0317500000000001E-12</c:v>
                </c:pt>
                <c:pt idx="3918">
                  <c:v>-2.3650000000000001E-12</c:v>
                </c:pt>
                <c:pt idx="3919">
                  <c:v>-1.161E-12</c:v>
                </c:pt>
                <c:pt idx="3920">
                  <c:v>-1.7630000000000001E-12</c:v>
                </c:pt>
                <c:pt idx="3921">
                  <c:v>1.19325E-12</c:v>
                </c:pt>
                <c:pt idx="3922">
                  <c:v>2.6767499999999999E-12</c:v>
                </c:pt>
                <c:pt idx="3923">
                  <c:v>2.2037500000000002E-12</c:v>
                </c:pt>
                <c:pt idx="3924">
                  <c:v>6.235E-12</c:v>
                </c:pt>
                <c:pt idx="3925">
                  <c:v>6.2995E-12</c:v>
                </c:pt>
                <c:pt idx="3926">
                  <c:v>7.4390000000000001E-12</c:v>
                </c:pt>
                <c:pt idx="3927">
                  <c:v>8.7827500000000003E-12</c:v>
                </c:pt>
                <c:pt idx="3928">
                  <c:v>1.15455E-11</c:v>
                </c:pt>
                <c:pt idx="3929">
                  <c:v>1.3426700000000001E-11</c:v>
                </c:pt>
                <c:pt idx="3930">
                  <c:v>1.4566200000000001E-11</c:v>
                </c:pt>
                <c:pt idx="3931">
                  <c:v>1.5705699999999999E-11</c:v>
                </c:pt>
                <c:pt idx="3932">
                  <c:v>1.6512000000000001E-11</c:v>
                </c:pt>
                <c:pt idx="3933">
                  <c:v>1.806E-11</c:v>
                </c:pt>
                <c:pt idx="3934">
                  <c:v>1.7049500000000001E-11</c:v>
                </c:pt>
                <c:pt idx="3935">
                  <c:v>1.8801700000000001E-11</c:v>
                </c:pt>
                <c:pt idx="3936">
                  <c:v>1.9532700000000001E-11</c:v>
                </c:pt>
                <c:pt idx="3937">
                  <c:v>2.01455E-11</c:v>
                </c:pt>
                <c:pt idx="3938">
                  <c:v>2.0607700000000001E-11</c:v>
                </c:pt>
                <c:pt idx="3939">
                  <c:v>2.0812000000000001E-11</c:v>
                </c:pt>
                <c:pt idx="3940">
                  <c:v>2.4101499999999999E-11</c:v>
                </c:pt>
                <c:pt idx="3941">
                  <c:v>2.1951499999999999E-11</c:v>
                </c:pt>
                <c:pt idx="3942">
                  <c:v>2.1285000000000001E-11</c:v>
                </c:pt>
                <c:pt idx="3943">
                  <c:v>2.10807E-11</c:v>
                </c:pt>
                <c:pt idx="3944">
                  <c:v>2.2360000000000001E-11</c:v>
                </c:pt>
                <c:pt idx="3945">
                  <c:v>2.0210000000000001E-11</c:v>
                </c:pt>
                <c:pt idx="3946">
                  <c:v>2.0747500000000001E-11</c:v>
                </c:pt>
                <c:pt idx="3947">
                  <c:v>1.806E-11</c:v>
                </c:pt>
                <c:pt idx="3948">
                  <c:v>1.64475E-11</c:v>
                </c:pt>
                <c:pt idx="3949">
                  <c:v>1.4501700000000001E-11</c:v>
                </c:pt>
                <c:pt idx="3950">
                  <c:v>1.2147499999999999E-11</c:v>
                </c:pt>
                <c:pt idx="3951">
                  <c:v>1.2684999999999999E-11</c:v>
                </c:pt>
                <c:pt idx="3952">
                  <c:v>1.0266199999999999E-11</c:v>
                </c:pt>
                <c:pt idx="3953">
                  <c:v>7.5142499999999994E-12</c:v>
                </c:pt>
                <c:pt idx="3954">
                  <c:v>5.9662499999999999E-12</c:v>
                </c:pt>
                <c:pt idx="3955">
                  <c:v>3.6765000000000003E-12</c:v>
                </c:pt>
                <c:pt idx="3956">
                  <c:v>4.5149999999999999E-13</c:v>
                </c:pt>
                <c:pt idx="3957">
                  <c:v>1.9350000000000001E-12</c:v>
                </c:pt>
                <c:pt idx="3958">
                  <c:v>-1.55875E-12</c:v>
                </c:pt>
                <c:pt idx="3959">
                  <c:v>-1.7630000000000001E-12</c:v>
                </c:pt>
                <c:pt idx="3960">
                  <c:v>-1.7630000000000001E-12</c:v>
                </c:pt>
                <c:pt idx="3961">
                  <c:v>-4.31075E-12</c:v>
                </c:pt>
                <c:pt idx="3962">
                  <c:v>-3.3109999999999999E-12</c:v>
                </c:pt>
                <c:pt idx="3963">
                  <c:v>-4.7837500000000001E-12</c:v>
                </c:pt>
                <c:pt idx="3964">
                  <c:v>-4.1172500000000001E-12</c:v>
                </c:pt>
                <c:pt idx="3965">
                  <c:v>-4.3860000000000001E-12</c:v>
                </c:pt>
                <c:pt idx="3966">
                  <c:v>-3.7087499999999999E-12</c:v>
                </c:pt>
                <c:pt idx="3967">
                  <c:v>-3.5044999999999999E-12</c:v>
                </c:pt>
                <c:pt idx="3968">
                  <c:v>-4.7192500000000001E-12</c:v>
                </c:pt>
                <c:pt idx="3969">
                  <c:v>-3.7732499999999999E-12</c:v>
                </c:pt>
                <c:pt idx="3970">
                  <c:v>-4.9235000000000002E-12</c:v>
                </c:pt>
                <c:pt idx="3971">
                  <c:v>-5.1170000000000001E-12</c:v>
                </c:pt>
                <c:pt idx="3972">
                  <c:v>-2.9024999999999998E-12</c:v>
                </c:pt>
                <c:pt idx="3973">
                  <c:v>-2.0962500000000001E-12</c:v>
                </c:pt>
                <c:pt idx="3974">
                  <c:v>-3.7087499999999999E-12</c:v>
                </c:pt>
                <c:pt idx="3975">
                  <c:v>-2.2360000000000002E-12</c:v>
                </c:pt>
                <c:pt idx="3976">
                  <c:v>-1.892E-12</c:v>
                </c:pt>
                <c:pt idx="3977">
                  <c:v>-1.8275E-12</c:v>
                </c:pt>
                <c:pt idx="3978">
                  <c:v>-3.5474999999999998E-13</c:v>
                </c:pt>
                <c:pt idx="3979">
                  <c:v>1.8275E-13</c:v>
                </c:pt>
                <c:pt idx="3980">
                  <c:v>-2.7950000000000002E-13</c:v>
                </c:pt>
                <c:pt idx="3981">
                  <c:v>8.5999999999999997E-13</c:v>
                </c:pt>
                <c:pt idx="3982">
                  <c:v>1.6662500000000001E-12</c:v>
                </c:pt>
                <c:pt idx="3983">
                  <c:v>7.2024999999999999E-13</c:v>
                </c:pt>
                <c:pt idx="3984">
                  <c:v>-1.075E-14</c:v>
                </c:pt>
                <c:pt idx="3985">
                  <c:v>1.5265E-12</c:v>
                </c:pt>
                <c:pt idx="3986">
                  <c:v>2.6767499999999999E-12</c:v>
                </c:pt>
                <c:pt idx="3987">
                  <c:v>1.5265E-12</c:v>
                </c:pt>
                <c:pt idx="3988">
                  <c:v>3.0744999999999999E-12</c:v>
                </c:pt>
                <c:pt idx="3989">
                  <c:v>2.6015000000000002E-12</c:v>
                </c:pt>
                <c:pt idx="3990">
                  <c:v>2.2682500000000002E-12</c:v>
                </c:pt>
                <c:pt idx="3991">
                  <c:v>2.4724999999999998E-12</c:v>
                </c:pt>
                <c:pt idx="3992">
                  <c:v>2.6767499999999999E-12</c:v>
                </c:pt>
                <c:pt idx="3993">
                  <c:v>2.5370000000000002E-12</c:v>
                </c:pt>
                <c:pt idx="3994">
                  <c:v>2.3327500000000001E-12</c:v>
                </c:pt>
                <c:pt idx="3995">
                  <c:v>1.79525E-12</c:v>
                </c:pt>
                <c:pt idx="3996">
                  <c:v>1.79525E-12</c:v>
                </c:pt>
                <c:pt idx="3997">
                  <c:v>2.6767499999999999E-12</c:v>
                </c:pt>
                <c:pt idx="3998">
                  <c:v>1.06425E-12</c:v>
                </c:pt>
                <c:pt idx="3999">
                  <c:v>1.25775E-12</c:v>
                </c:pt>
                <c:pt idx="4000">
                  <c:v>-6.2350000000000002E-13</c:v>
                </c:pt>
                <c:pt idx="4001">
                  <c:v>-6.2350000000000002E-13</c:v>
                </c:pt>
                <c:pt idx="4002">
                  <c:v>-1.55875E-12</c:v>
                </c:pt>
                <c:pt idx="4003">
                  <c:v>-2.1607500000000001E-12</c:v>
                </c:pt>
                <c:pt idx="4004">
                  <c:v>-1.62325E-12</c:v>
                </c:pt>
                <c:pt idx="4005">
                  <c:v>-2.7734999999999998E-12</c:v>
                </c:pt>
                <c:pt idx="4006">
                  <c:v>-2.5047499999999998E-12</c:v>
                </c:pt>
                <c:pt idx="4007">
                  <c:v>-3.913E-12</c:v>
                </c:pt>
                <c:pt idx="4008">
                  <c:v>-4.8482500000000001E-12</c:v>
                </c:pt>
                <c:pt idx="4009">
                  <c:v>-3.3754999999999999E-12</c:v>
                </c:pt>
                <c:pt idx="4010">
                  <c:v>-4.6547500000000001E-12</c:v>
                </c:pt>
                <c:pt idx="4011">
                  <c:v>-3.3754999999999999E-12</c:v>
                </c:pt>
                <c:pt idx="4012">
                  <c:v>-3.913E-12</c:v>
                </c:pt>
                <c:pt idx="4013">
                  <c:v>-3.1712499999999998E-12</c:v>
                </c:pt>
                <c:pt idx="4014">
                  <c:v>-4.24625E-12</c:v>
                </c:pt>
                <c:pt idx="4015">
                  <c:v>-2.6982500000000001E-12</c:v>
                </c:pt>
                <c:pt idx="4016">
                  <c:v>-3.9775E-12</c:v>
                </c:pt>
                <c:pt idx="4017">
                  <c:v>-3.5044999999999999E-12</c:v>
                </c:pt>
                <c:pt idx="4018">
                  <c:v>-1.6985000000000001E-12</c:v>
                </c:pt>
                <c:pt idx="4019">
                  <c:v>-1.8275E-12</c:v>
                </c:pt>
                <c:pt idx="4020">
                  <c:v>5.9125000000000003E-13</c:v>
                </c:pt>
                <c:pt idx="4021">
                  <c:v>9.8899999999999993E-13</c:v>
                </c:pt>
                <c:pt idx="4022">
                  <c:v>1.25775E-12</c:v>
                </c:pt>
                <c:pt idx="4023">
                  <c:v>3.2787499999999999E-12</c:v>
                </c:pt>
                <c:pt idx="4024">
                  <c:v>4.7514999999999997E-12</c:v>
                </c:pt>
                <c:pt idx="4025">
                  <c:v>7.3744999999999993E-12</c:v>
                </c:pt>
                <c:pt idx="4026">
                  <c:v>8.1807499999999994E-12</c:v>
                </c:pt>
                <c:pt idx="4027">
                  <c:v>1.36955E-11</c:v>
                </c:pt>
                <c:pt idx="4028">
                  <c:v>1.14057E-11</c:v>
                </c:pt>
                <c:pt idx="4029">
                  <c:v>1.4362E-11</c:v>
                </c:pt>
                <c:pt idx="4030">
                  <c:v>1.6651700000000001E-11</c:v>
                </c:pt>
                <c:pt idx="4031">
                  <c:v>1.7318199999999999E-11</c:v>
                </c:pt>
                <c:pt idx="4032">
                  <c:v>1.94682E-11</c:v>
                </c:pt>
                <c:pt idx="4033">
                  <c:v>1.9876700000000002E-11</c:v>
                </c:pt>
                <c:pt idx="4034">
                  <c:v>2.00057E-11</c:v>
                </c:pt>
                <c:pt idx="4035">
                  <c:v>2.2564199999999999E-11</c:v>
                </c:pt>
                <c:pt idx="4036">
                  <c:v>2.51765E-11</c:v>
                </c:pt>
                <c:pt idx="4037">
                  <c:v>2.5047500000000001E-11</c:v>
                </c:pt>
                <c:pt idx="4038">
                  <c:v>2.5520500000000001E-11</c:v>
                </c:pt>
                <c:pt idx="4039">
                  <c:v>2.5714E-11</c:v>
                </c:pt>
                <c:pt idx="4040">
                  <c:v>2.9347499999999999E-11</c:v>
                </c:pt>
                <c:pt idx="4041">
                  <c:v>2.6595500000000001E-11</c:v>
                </c:pt>
                <c:pt idx="4042">
                  <c:v>2.7799499999999999E-11</c:v>
                </c:pt>
                <c:pt idx="4043">
                  <c:v>2.6520199999999998E-11</c:v>
                </c:pt>
                <c:pt idx="4044">
                  <c:v>2.6724499999999999E-11</c:v>
                </c:pt>
                <c:pt idx="4045">
                  <c:v>2.6058000000000001E-11</c:v>
                </c:pt>
                <c:pt idx="4046">
                  <c:v>2.5445200000000001E-11</c:v>
                </c:pt>
                <c:pt idx="4047">
                  <c:v>2.33705E-11</c:v>
                </c:pt>
                <c:pt idx="4048">
                  <c:v>1.9737000000000001E-11</c:v>
                </c:pt>
                <c:pt idx="4049">
                  <c:v>2.0274500000000001E-11</c:v>
                </c:pt>
                <c:pt idx="4050">
                  <c:v>1.73827E-11</c:v>
                </c:pt>
                <c:pt idx="4051">
                  <c:v>1.73827E-11</c:v>
                </c:pt>
                <c:pt idx="4052">
                  <c:v>1.5307999999999999E-11</c:v>
                </c:pt>
                <c:pt idx="4053">
                  <c:v>1.376E-11</c:v>
                </c:pt>
                <c:pt idx="4054">
                  <c:v>1.12767E-11</c:v>
                </c:pt>
                <c:pt idx="4055">
                  <c:v>7.4390000000000001E-12</c:v>
                </c:pt>
                <c:pt idx="4056">
                  <c:v>5.0954999999999998E-12</c:v>
                </c:pt>
                <c:pt idx="4057">
                  <c:v>3.0744999999999999E-12</c:v>
                </c:pt>
                <c:pt idx="4058">
                  <c:v>-4.1925000000000001E-13</c:v>
                </c:pt>
                <c:pt idx="4059">
                  <c:v>1.1825E-13</c:v>
                </c:pt>
                <c:pt idx="4060">
                  <c:v>-2.6337500000000002E-12</c:v>
                </c:pt>
                <c:pt idx="4061">
                  <c:v>-1.9672500000000001E-12</c:v>
                </c:pt>
                <c:pt idx="4062">
                  <c:v>-1.2255E-12</c:v>
                </c:pt>
                <c:pt idx="4063">
                  <c:v>-2.8379999999999998E-12</c:v>
                </c:pt>
                <c:pt idx="4064">
                  <c:v>-3.0422499999999999E-12</c:v>
                </c:pt>
                <c:pt idx="4065">
                  <c:v>-4.0419999999999999E-12</c:v>
                </c:pt>
                <c:pt idx="4066">
                  <c:v>-4.0419999999999999E-12</c:v>
                </c:pt>
                <c:pt idx="4067">
                  <c:v>-3.1067499999999999E-12</c:v>
                </c:pt>
                <c:pt idx="4068">
                  <c:v>-3.1712499999999998E-12</c:v>
                </c:pt>
                <c:pt idx="4069">
                  <c:v>-3.4399999999999999E-12</c:v>
                </c:pt>
                <c:pt idx="4070">
                  <c:v>-2.5692500000000002E-12</c:v>
                </c:pt>
                <c:pt idx="4071">
                  <c:v>-3.6442499999999999E-12</c:v>
                </c:pt>
                <c:pt idx="4072">
                  <c:v>-1.49425E-12</c:v>
                </c:pt>
                <c:pt idx="4073">
                  <c:v>-6.2350000000000002E-13</c:v>
                </c:pt>
                <c:pt idx="4074">
                  <c:v>5.2674999999999995E-13</c:v>
                </c:pt>
                <c:pt idx="4075">
                  <c:v>1.06425E-12</c:v>
                </c:pt>
                <c:pt idx="4076">
                  <c:v>4.8267499999999998E-12</c:v>
                </c:pt>
                <c:pt idx="4077">
                  <c:v>3.8807500000000004E-12</c:v>
                </c:pt>
                <c:pt idx="4078">
                  <c:v>5.5577499999999998E-12</c:v>
                </c:pt>
                <c:pt idx="4079">
                  <c:v>6.0952499999999999E-12</c:v>
                </c:pt>
                <c:pt idx="4080">
                  <c:v>7.8475000000000002E-12</c:v>
                </c:pt>
                <c:pt idx="4081">
                  <c:v>9.3202500000000004E-12</c:v>
                </c:pt>
                <c:pt idx="4082">
                  <c:v>7.7829999999999995E-12</c:v>
                </c:pt>
                <c:pt idx="4083">
                  <c:v>7.9119999999999994E-12</c:v>
                </c:pt>
                <c:pt idx="4084">
                  <c:v>1.0664000000000001E-11</c:v>
                </c:pt>
                <c:pt idx="4085">
                  <c:v>1.3287E-11</c:v>
                </c:pt>
                <c:pt idx="4086">
                  <c:v>1.2212E-11</c:v>
                </c:pt>
                <c:pt idx="4087">
                  <c:v>1.0266199999999999E-11</c:v>
                </c:pt>
                <c:pt idx="4088">
                  <c:v>1.24807E-11</c:v>
                </c:pt>
                <c:pt idx="4089">
                  <c:v>1.2007699999999999E-11</c:v>
                </c:pt>
                <c:pt idx="4090">
                  <c:v>1.3158E-11</c:v>
                </c:pt>
                <c:pt idx="4091">
                  <c:v>1.4566200000000001E-11</c:v>
                </c:pt>
                <c:pt idx="4092">
                  <c:v>1.2684999999999999E-11</c:v>
                </c:pt>
                <c:pt idx="4093">
                  <c:v>1.1470199999999999E-11</c:v>
                </c:pt>
                <c:pt idx="4094">
                  <c:v>1.24162E-11</c:v>
                </c:pt>
                <c:pt idx="4095">
                  <c:v>1.1008E-11</c:v>
                </c:pt>
                <c:pt idx="4096">
                  <c:v>1.24162E-11</c:v>
                </c:pt>
                <c:pt idx="4097">
                  <c:v>1.0803699999999999E-11</c:v>
                </c:pt>
                <c:pt idx="4098">
                  <c:v>8.7827500000000003E-12</c:v>
                </c:pt>
                <c:pt idx="4099">
                  <c:v>1.04705E-11</c:v>
                </c:pt>
                <c:pt idx="4100">
                  <c:v>7.7077500000000002E-12</c:v>
                </c:pt>
                <c:pt idx="4101">
                  <c:v>6.7725000000000001E-12</c:v>
                </c:pt>
                <c:pt idx="4102">
                  <c:v>5.7619999999999999E-12</c:v>
                </c:pt>
                <c:pt idx="4103">
                  <c:v>3.0099999999999999E-12</c:v>
                </c:pt>
                <c:pt idx="4104">
                  <c:v>1.1825E-13</c:v>
                </c:pt>
                <c:pt idx="4105">
                  <c:v>-2.0317500000000001E-12</c:v>
                </c:pt>
                <c:pt idx="4106">
                  <c:v>-2.1607500000000001E-12</c:v>
                </c:pt>
                <c:pt idx="4107">
                  <c:v>-3.0422499999999999E-12</c:v>
                </c:pt>
                <c:pt idx="4108">
                  <c:v>-3.57975E-12</c:v>
                </c:pt>
                <c:pt idx="4109">
                  <c:v>-6.2672500000000004E-12</c:v>
                </c:pt>
                <c:pt idx="4110">
                  <c:v>-4.1172500000000001E-12</c:v>
                </c:pt>
                <c:pt idx="4111">
                  <c:v>-6.1275000000000003E-12</c:v>
                </c:pt>
                <c:pt idx="4112">
                  <c:v>-6.8047499999999997E-12</c:v>
                </c:pt>
                <c:pt idx="4113">
                  <c:v>-6.3962500000000003E-12</c:v>
                </c:pt>
                <c:pt idx="4114">
                  <c:v>-6.8692499999999996E-12</c:v>
                </c:pt>
                <c:pt idx="4115">
                  <c:v>-7.7400000000000005E-12</c:v>
                </c:pt>
                <c:pt idx="4116">
                  <c:v>-5.8587500000000003E-12</c:v>
                </c:pt>
                <c:pt idx="4117">
                  <c:v>-5.5900000000000002E-12</c:v>
                </c:pt>
                <c:pt idx="4118">
                  <c:v>-4.8482500000000001E-12</c:v>
                </c:pt>
                <c:pt idx="4119">
                  <c:v>-6.4607500000000003E-12</c:v>
                </c:pt>
                <c:pt idx="4120">
                  <c:v>-2.5692500000000002E-12</c:v>
                </c:pt>
                <c:pt idx="4121">
                  <c:v>-3.6442499999999999E-12</c:v>
                </c:pt>
                <c:pt idx="4122">
                  <c:v>-2.4295000000000001E-12</c:v>
                </c:pt>
                <c:pt idx="4123">
                  <c:v>-8.9224999999999996E-13</c:v>
                </c:pt>
                <c:pt idx="4124">
                  <c:v>1.3975000000000001E-12</c:v>
                </c:pt>
                <c:pt idx="4125">
                  <c:v>2.8702499999999998E-12</c:v>
                </c:pt>
                <c:pt idx="4126">
                  <c:v>7.1702500000000001E-12</c:v>
                </c:pt>
                <c:pt idx="4127">
                  <c:v>8.1807499999999994E-12</c:v>
                </c:pt>
                <c:pt idx="4128">
                  <c:v>1.1470199999999999E-11</c:v>
                </c:pt>
                <c:pt idx="4129">
                  <c:v>1.1470199999999999E-11</c:v>
                </c:pt>
                <c:pt idx="4130">
                  <c:v>1.5039200000000001E-11</c:v>
                </c:pt>
                <c:pt idx="4131">
                  <c:v>1.7114000000000002E-11</c:v>
                </c:pt>
                <c:pt idx="4132">
                  <c:v>1.8801700000000001E-11</c:v>
                </c:pt>
                <c:pt idx="4133">
                  <c:v>1.9135E-11</c:v>
                </c:pt>
                <c:pt idx="4134">
                  <c:v>2.05432E-11</c:v>
                </c:pt>
                <c:pt idx="4135">
                  <c:v>2.1413999999999999E-11</c:v>
                </c:pt>
                <c:pt idx="4136">
                  <c:v>2.1758E-11</c:v>
                </c:pt>
                <c:pt idx="4137">
                  <c:v>2.4574499999999999E-11</c:v>
                </c:pt>
                <c:pt idx="4138">
                  <c:v>2.58537E-11</c:v>
                </c:pt>
                <c:pt idx="4139">
                  <c:v>2.4510000000000001E-11</c:v>
                </c:pt>
                <c:pt idx="4140">
                  <c:v>2.74662E-11</c:v>
                </c:pt>
                <c:pt idx="4141">
                  <c:v>2.7261999999999999E-11</c:v>
                </c:pt>
                <c:pt idx="4142">
                  <c:v>2.7530700000000001E-11</c:v>
                </c:pt>
                <c:pt idx="4143">
                  <c:v>2.7864E-11</c:v>
                </c:pt>
                <c:pt idx="4144">
                  <c:v>2.6789E-11</c:v>
                </c:pt>
                <c:pt idx="4145">
                  <c:v>2.7261999999999999E-11</c:v>
                </c:pt>
                <c:pt idx="4146">
                  <c:v>2.3639199999999999E-11</c:v>
                </c:pt>
                <c:pt idx="4147">
                  <c:v>2.5982700000000002E-11</c:v>
                </c:pt>
                <c:pt idx="4148">
                  <c:v>2.1016199999999999E-11</c:v>
                </c:pt>
                <c:pt idx="4149">
                  <c:v>1.9876700000000002E-11</c:v>
                </c:pt>
                <c:pt idx="4150">
                  <c:v>1.68452E-11</c:v>
                </c:pt>
                <c:pt idx="4151">
                  <c:v>1.6512000000000001E-11</c:v>
                </c:pt>
                <c:pt idx="4152">
                  <c:v>1.3426700000000001E-11</c:v>
                </c:pt>
                <c:pt idx="4153">
                  <c:v>1.16745E-11</c:v>
                </c:pt>
                <c:pt idx="4154">
                  <c:v>9.6642499999999997E-12</c:v>
                </c:pt>
                <c:pt idx="4155">
                  <c:v>1.1137E-11</c:v>
                </c:pt>
                <c:pt idx="4156">
                  <c:v>7.9119999999999994E-12</c:v>
                </c:pt>
                <c:pt idx="4157">
                  <c:v>4.8267499999999998E-12</c:v>
                </c:pt>
                <c:pt idx="4158">
                  <c:v>3.8807500000000004E-12</c:v>
                </c:pt>
                <c:pt idx="4159">
                  <c:v>1.19325E-12</c:v>
                </c:pt>
                <c:pt idx="4160">
                  <c:v>1.8705000000000002E-12</c:v>
                </c:pt>
                <c:pt idx="4161">
                  <c:v>-1.161E-12</c:v>
                </c:pt>
                <c:pt idx="4162">
                  <c:v>-5.4825000000000001E-13</c:v>
                </c:pt>
                <c:pt idx="4163">
                  <c:v>-8.1699999999999995E-13</c:v>
                </c:pt>
                <c:pt idx="4164">
                  <c:v>-1.161E-12</c:v>
                </c:pt>
                <c:pt idx="4165">
                  <c:v>-4.0419999999999999E-12</c:v>
                </c:pt>
                <c:pt idx="4166">
                  <c:v>-3.1712499999999998E-12</c:v>
                </c:pt>
                <c:pt idx="4167">
                  <c:v>-3.5044999999999999E-12</c:v>
                </c:pt>
                <c:pt idx="4168">
                  <c:v>-2.9024999999999998E-12</c:v>
                </c:pt>
                <c:pt idx="4169">
                  <c:v>-3.3109999999999999E-12</c:v>
                </c:pt>
                <c:pt idx="4170">
                  <c:v>-1.3544999999999999E-12</c:v>
                </c:pt>
                <c:pt idx="4171">
                  <c:v>-1.62325E-12</c:v>
                </c:pt>
                <c:pt idx="4172">
                  <c:v>6.5575000000000001E-13</c:v>
                </c:pt>
                <c:pt idx="4173">
                  <c:v>1.12875E-12</c:v>
                </c:pt>
                <c:pt idx="4174">
                  <c:v>1.1825E-13</c:v>
                </c:pt>
                <c:pt idx="4175">
                  <c:v>2.2682500000000002E-12</c:v>
                </c:pt>
                <c:pt idx="4176">
                  <c:v>3.483E-12</c:v>
                </c:pt>
                <c:pt idx="4177">
                  <c:v>5.90175E-12</c:v>
                </c:pt>
                <c:pt idx="4178">
                  <c:v>7.7077500000000002E-12</c:v>
                </c:pt>
                <c:pt idx="4179">
                  <c:v>9.7932499999999997E-12</c:v>
                </c:pt>
                <c:pt idx="4180">
                  <c:v>9.3954999999999997E-12</c:v>
                </c:pt>
                <c:pt idx="4181">
                  <c:v>1.1341199999999999E-11</c:v>
                </c:pt>
                <c:pt idx="4182">
                  <c:v>1.2007699999999999E-11</c:v>
                </c:pt>
                <c:pt idx="4183">
                  <c:v>1.34912E-11</c:v>
                </c:pt>
                <c:pt idx="4184">
                  <c:v>1.3964200000000001E-11</c:v>
                </c:pt>
                <c:pt idx="4185">
                  <c:v>1.6114200000000001E-11</c:v>
                </c:pt>
                <c:pt idx="4186">
                  <c:v>1.5641199999999998E-11</c:v>
                </c:pt>
                <c:pt idx="4187">
                  <c:v>1.73827E-11</c:v>
                </c:pt>
                <c:pt idx="4188">
                  <c:v>1.7253699999999999E-11</c:v>
                </c:pt>
                <c:pt idx="4189">
                  <c:v>1.68452E-11</c:v>
                </c:pt>
                <c:pt idx="4190">
                  <c:v>1.73827E-11</c:v>
                </c:pt>
                <c:pt idx="4191">
                  <c:v>1.9801499999999999E-11</c:v>
                </c:pt>
                <c:pt idx="4192">
                  <c:v>1.8662000000000001E-11</c:v>
                </c:pt>
                <c:pt idx="4193">
                  <c:v>1.8866199999999999E-11</c:v>
                </c:pt>
                <c:pt idx="4194">
                  <c:v>1.9532700000000001E-11</c:v>
                </c:pt>
                <c:pt idx="4195">
                  <c:v>1.68452E-11</c:v>
                </c:pt>
                <c:pt idx="4196">
                  <c:v>1.7318199999999999E-11</c:v>
                </c:pt>
                <c:pt idx="4197">
                  <c:v>1.6382999999999999E-11</c:v>
                </c:pt>
                <c:pt idx="4198">
                  <c:v>1.6716199999999999E-11</c:v>
                </c:pt>
                <c:pt idx="4199">
                  <c:v>1.28892E-11</c:v>
                </c:pt>
                <c:pt idx="4200">
                  <c:v>1.5168199999999999E-11</c:v>
                </c:pt>
                <c:pt idx="4201">
                  <c:v>1.08682E-11</c:v>
                </c:pt>
                <c:pt idx="4202">
                  <c:v>1.0664000000000001E-11</c:v>
                </c:pt>
                <c:pt idx="4203">
                  <c:v>9.7932499999999997E-12</c:v>
                </c:pt>
                <c:pt idx="4204">
                  <c:v>8.1162500000000003E-12</c:v>
                </c:pt>
                <c:pt idx="4205">
                  <c:v>5.3642499999999999E-12</c:v>
                </c:pt>
                <c:pt idx="4206">
                  <c:v>3.612E-12</c:v>
                </c:pt>
                <c:pt idx="4207">
                  <c:v>1.5265E-12</c:v>
                </c:pt>
                <c:pt idx="4208">
                  <c:v>5.2674999999999995E-13</c:v>
                </c:pt>
                <c:pt idx="4209">
                  <c:v>1.5265E-12</c:v>
                </c:pt>
                <c:pt idx="4210">
                  <c:v>3.8700000000000002E-13</c:v>
                </c:pt>
                <c:pt idx="4211">
                  <c:v>-1.892E-12</c:v>
                </c:pt>
                <c:pt idx="4212">
                  <c:v>-1.55875E-12</c:v>
                </c:pt>
                <c:pt idx="4213">
                  <c:v>-2.8379999999999998E-12</c:v>
                </c:pt>
                <c:pt idx="4214">
                  <c:v>-1.62325E-12</c:v>
                </c:pt>
                <c:pt idx="4215">
                  <c:v>-1.9672500000000001E-12</c:v>
                </c:pt>
                <c:pt idx="4216">
                  <c:v>-1.49425E-12</c:v>
                </c:pt>
                <c:pt idx="4217">
                  <c:v>-2.1607500000000001E-12</c:v>
                </c:pt>
                <c:pt idx="4218">
                  <c:v>-1.0212499999999999E-12</c:v>
                </c:pt>
                <c:pt idx="4219">
                  <c:v>1.06425E-12</c:v>
                </c:pt>
                <c:pt idx="4220">
                  <c:v>9.2449999999999995E-13</c:v>
                </c:pt>
                <c:pt idx="4221">
                  <c:v>9.8899999999999993E-13</c:v>
                </c:pt>
                <c:pt idx="4222">
                  <c:v>2.8702499999999998E-12</c:v>
                </c:pt>
                <c:pt idx="4223">
                  <c:v>5.8264999999999999E-12</c:v>
                </c:pt>
                <c:pt idx="4224">
                  <c:v>7.0412500000000001E-12</c:v>
                </c:pt>
                <c:pt idx="4225">
                  <c:v>1.0062E-11</c:v>
                </c:pt>
                <c:pt idx="4226">
                  <c:v>1.12767E-11</c:v>
                </c:pt>
                <c:pt idx="4227">
                  <c:v>1.4093200000000001E-11</c:v>
                </c:pt>
                <c:pt idx="4228">
                  <c:v>1.7726700000000001E-11</c:v>
                </c:pt>
                <c:pt idx="4229">
                  <c:v>2.0274500000000001E-11</c:v>
                </c:pt>
                <c:pt idx="4230">
                  <c:v>2.33705E-11</c:v>
                </c:pt>
                <c:pt idx="4231">
                  <c:v>2.44455E-11</c:v>
                </c:pt>
                <c:pt idx="4232">
                  <c:v>2.6789E-11</c:v>
                </c:pt>
                <c:pt idx="4233">
                  <c:v>2.90787E-11</c:v>
                </c:pt>
                <c:pt idx="4234">
                  <c:v>2.84767E-11</c:v>
                </c:pt>
                <c:pt idx="4235">
                  <c:v>2.9820499999999998E-11</c:v>
                </c:pt>
                <c:pt idx="4236">
                  <c:v>3.2776699999999997E-11</c:v>
                </c:pt>
                <c:pt idx="4237">
                  <c:v>3.3583000000000002E-11</c:v>
                </c:pt>
                <c:pt idx="4238">
                  <c:v>3.45827E-11</c:v>
                </c:pt>
                <c:pt idx="4239">
                  <c:v>3.5260000000000003E-11</c:v>
                </c:pt>
                <c:pt idx="4240">
                  <c:v>3.67327E-11</c:v>
                </c:pt>
                <c:pt idx="4241">
                  <c:v>3.57975E-11</c:v>
                </c:pt>
                <c:pt idx="4242">
                  <c:v>3.78077E-11</c:v>
                </c:pt>
                <c:pt idx="4243">
                  <c:v>3.6668200000000002E-11</c:v>
                </c:pt>
                <c:pt idx="4244">
                  <c:v>3.7141200000000002E-11</c:v>
                </c:pt>
                <c:pt idx="4245">
                  <c:v>3.6539200000000001E-11</c:v>
                </c:pt>
                <c:pt idx="4246">
                  <c:v>3.6066200000000002E-11</c:v>
                </c:pt>
                <c:pt idx="4247">
                  <c:v>3.2508000000000002E-11</c:v>
                </c:pt>
                <c:pt idx="4248">
                  <c:v>3.0820200000000002E-11</c:v>
                </c:pt>
                <c:pt idx="4249">
                  <c:v>2.9820499999999998E-11</c:v>
                </c:pt>
                <c:pt idx="4250">
                  <c:v>2.5649499999999999E-11</c:v>
                </c:pt>
                <c:pt idx="4251">
                  <c:v>2.4510000000000001E-11</c:v>
                </c:pt>
                <c:pt idx="4252">
                  <c:v>2.0683E-11</c:v>
                </c:pt>
                <c:pt idx="4253">
                  <c:v>1.84577E-11</c:v>
                </c:pt>
                <c:pt idx="4254">
                  <c:v>1.7114000000000002E-11</c:v>
                </c:pt>
                <c:pt idx="4255">
                  <c:v>1.3426700000000001E-11</c:v>
                </c:pt>
                <c:pt idx="4256">
                  <c:v>1.04705E-11</c:v>
                </c:pt>
                <c:pt idx="4257">
                  <c:v>7.6432499999999994E-12</c:v>
                </c:pt>
                <c:pt idx="4258">
                  <c:v>6.9015E-12</c:v>
                </c:pt>
                <c:pt idx="4259">
                  <c:v>4.2139999999999996E-12</c:v>
                </c:pt>
                <c:pt idx="4260">
                  <c:v>7.2024999999999999E-13</c:v>
                </c:pt>
                <c:pt idx="4261">
                  <c:v>-3.5474999999999998E-13</c:v>
                </c:pt>
                <c:pt idx="4262">
                  <c:v>-7.5249999999999997E-13</c:v>
                </c:pt>
                <c:pt idx="4263">
                  <c:v>7.9549999999999999E-13</c:v>
                </c:pt>
                <c:pt idx="4264">
                  <c:v>-2.6982500000000001E-12</c:v>
                </c:pt>
                <c:pt idx="4265">
                  <c:v>-2.3005000000000001E-12</c:v>
                </c:pt>
                <c:pt idx="4266">
                  <c:v>-2.6982500000000001E-12</c:v>
                </c:pt>
                <c:pt idx="4267">
                  <c:v>-2.9024999999999998E-12</c:v>
                </c:pt>
                <c:pt idx="4268">
                  <c:v>-4.3860000000000001E-12</c:v>
                </c:pt>
                <c:pt idx="4269">
                  <c:v>-3.2357499999999998E-12</c:v>
                </c:pt>
                <c:pt idx="4270">
                  <c:v>-2.2360000000000002E-12</c:v>
                </c:pt>
                <c:pt idx="4271">
                  <c:v>-3.57975E-12</c:v>
                </c:pt>
                <c:pt idx="4272">
                  <c:v>-2.3005000000000001E-12</c:v>
                </c:pt>
                <c:pt idx="4273">
                  <c:v>-1.8275E-12</c:v>
                </c:pt>
                <c:pt idx="4274">
                  <c:v>-7.5249999999999997E-13</c:v>
                </c:pt>
                <c:pt idx="4275">
                  <c:v>-1.55875E-12</c:v>
                </c:pt>
                <c:pt idx="4276">
                  <c:v>-1.7630000000000001E-12</c:v>
                </c:pt>
                <c:pt idx="4277">
                  <c:v>-6.2350000000000002E-13</c:v>
                </c:pt>
                <c:pt idx="4278">
                  <c:v>1.19325E-12</c:v>
                </c:pt>
                <c:pt idx="4279">
                  <c:v>-8.9224999999999996E-13</c:v>
                </c:pt>
                <c:pt idx="4280">
                  <c:v>2.2037500000000002E-12</c:v>
                </c:pt>
                <c:pt idx="4281">
                  <c:v>2.5800000000000001E-13</c:v>
                </c:pt>
                <c:pt idx="4282">
                  <c:v>2.4724999999999998E-12</c:v>
                </c:pt>
                <c:pt idx="4283">
                  <c:v>8.5999999999999997E-13</c:v>
                </c:pt>
                <c:pt idx="4284">
                  <c:v>3.0744999999999999E-12</c:v>
                </c:pt>
                <c:pt idx="4285">
                  <c:v>3.483E-12</c:v>
                </c:pt>
                <c:pt idx="4286">
                  <c:v>1.9350000000000001E-12</c:v>
                </c:pt>
                <c:pt idx="4287">
                  <c:v>1.7307500000000001E-12</c:v>
                </c:pt>
                <c:pt idx="4288">
                  <c:v>2.2037500000000002E-12</c:v>
                </c:pt>
                <c:pt idx="4289">
                  <c:v>4.6224999999999997E-12</c:v>
                </c:pt>
                <c:pt idx="4290">
                  <c:v>3.1389999999999999E-12</c:v>
                </c:pt>
                <c:pt idx="4291">
                  <c:v>4.0204999999999997E-12</c:v>
                </c:pt>
                <c:pt idx="4292">
                  <c:v>2.4724999999999998E-12</c:v>
                </c:pt>
                <c:pt idx="4293">
                  <c:v>3.9452500000000004E-12</c:v>
                </c:pt>
                <c:pt idx="4294">
                  <c:v>3.4077499999999999E-12</c:v>
                </c:pt>
                <c:pt idx="4295">
                  <c:v>2.6767499999999999E-12</c:v>
                </c:pt>
                <c:pt idx="4296">
                  <c:v>2.7412499999999999E-12</c:v>
                </c:pt>
                <c:pt idx="4297">
                  <c:v>2.8702499999999998E-12</c:v>
                </c:pt>
                <c:pt idx="4298">
                  <c:v>2.2682500000000002E-12</c:v>
                </c:pt>
                <c:pt idx="4299">
                  <c:v>2.5370000000000002E-12</c:v>
                </c:pt>
                <c:pt idx="4300">
                  <c:v>2.2682500000000002E-12</c:v>
                </c:pt>
                <c:pt idx="4301">
                  <c:v>1.6662500000000001E-12</c:v>
                </c:pt>
                <c:pt idx="4302">
                  <c:v>-6.88E-13</c:v>
                </c:pt>
                <c:pt idx="4303">
                  <c:v>5.2674999999999995E-13</c:v>
                </c:pt>
                <c:pt idx="4304">
                  <c:v>-1.42975E-12</c:v>
                </c:pt>
                <c:pt idx="4305">
                  <c:v>-1.6985000000000001E-12</c:v>
                </c:pt>
                <c:pt idx="4306">
                  <c:v>-1.49425E-12</c:v>
                </c:pt>
                <c:pt idx="4307">
                  <c:v>-3.1067499999999999E-12</c:v>
                </c:pt>
                <c:pt idx="4308">
                  <c:v>-2.3005000000000001E-12</c:v>
                </c:pt>
                <c:pt idx="4309">
                  <c:v>-5.1922500000000002E-12</c:v>
                </c:pt>
                <c:pt idx="4310">
                  <c:v>-2.9024999999999998E-12</c:v>
                </c:pt>
                <c:pt idx="4311">
                  <c:v>-3.5044999999999999E-12</c:v>
                </c:pt>
                <c:pt idx="4312">
                  <c:v>-5.8587500000000003E-12</c:v>
                </c:pt>
                <c:pt idx="4313">
                  <c:v>-3.8485E-12</c:v>
                </c:pt>
                <c:pt idx="4314">
                  <c:v>-5.1922500000000002E-12</c:v>
                </c:pt>
                <c:pt idx="4315">
                  <c:v>-3.3109999999999999E-12</c:v>
                </c:pt>
                <c:pt idx="4316">
                  <c:v>-3.6442499999999999E-12</c:v>
                </c:pt>
                <c:pt idx="4317">
                  <c:v>-4.24625E-12</c:v>
                </c:pt>
                <c:pt idx="4318">
                  <c:v>-5.5900000000000002E-12</c:v>
                </c:pt>
                <c:pt idx="4319">
                  <c:v>-4.6547500000000001E-12</c:v>
                </c:pt>
                <c:pt idx="4320">
                  <c:v>-4.18175E-12</c:v>
                </c:pt>
                <c:pt idx="4321">
                  <c:v>-4.1172500000000001E-12</c:v>
                </c:pt>
                <c:pt idx="4322">
                  <c:v>-4.9235000000000002E-12</c:v>
                </c:pt>
                <c:pt idx="4323">
                  <c:v>-3.3109999999999999E-12</c:v>
                </c:pt>
                <c:pt idx="4324">
                  <c:v>-2.9670000000000002E-12</c:v>
                </c:pt>
                <c:pt idx="4325">
                  <c:v>-4.4505000000000001E-12</c:v>
                </c:pt>
                <c:pt idx="4326">
                  <c:v>-3.5044999999999999E-12</c:v>
                </c:pt>
                <c:pt idx="4327">
                  <c:v>-4.0419999999999999E-12</c:v>
                </c:pt>
                <c:pt idx="4328">
                  <c:v>-1.49425E-12</c:v>
                </c:pt>
                <c:pt idx="4329">
                  <c:v>-2.6982500000000001E-12</c:v>
                </c:pt>
                <c:pt idx="4330">
                  <c:v>-1.6985000000000001E-12</c:v>
                </c:pt>
                <c:pt idx="4331">
                  <c:v>-3.3754999999999999E-12</c:v>
                </c:pt>
                <c:pt idx="4332">
                  <c:v>-4.8375000000000003E-13</c:v>
                </c:pt>
                <c:pt idx="4333">
                  <c:v>-2.5047499999999998E-12</c:v>
                </c:pt>
                <c:pt idx="4334">
                  <c:v>-1.6985000000000001E-12</c:v>
                </c:pt>
                <c:pt idx="4335">
                  <c:v>-1.161E-12</c:v>
                </c:pt>
                <c:pt idx="4336">
                  <c:v>1.8275E-13</c:v>
                </c:pt>
                <c:pt idx="4337">
                  <c:v>-2.7950000000000002E-13</c:v>
                </c:pt>
                <c:pt idx="4338">
                  <c:v>-1.8275E-12</c:v>
                </c:pt>
                <c:pt idx="4339">
                  <c:v>-1.42975E-12</c:v>
                </c:pt>
                <c:pt idx="4340">
                  <c:v>9.2449999999999995E-13</c:v>
                </c:pt>
                <c:pt idx="4341">
                  <c:v>-4.8375000000000003E-13</c:v>
                </c:pt>
                <c:pt idx="4342">
                  <c:v>-2.0962500000000001E-12</c:v>
                </c:pt>
                <c:pt idx="4343">
                  <c:v>-1.29E-12</c:v>
                </c:pt>
                <c:pt idx="4344">
                  <c:v>-2.1499999999999999E-13</c:v>
                </c:pt>
                <c:pt idx="4345">
                  <c:v>-1.892E-12</c:v>
                </c:pt>
                <c:pt idx="4346">
                  <c:v>-1.42975E-12</c:v>
                </c:pt>
                <c:pt idx="4347">
                  <c:v>-1.3544999999999999E-12</c:v>
                </c:pt>
                <c:pt idx="4348">
                  <c:v>-1.3544999999999999E-12</c:v>
                </c:pt>
                <c:pt idx="4349">
                  <c:v>-1.0857500000000001E-12</c:v>
                </c:pt>
                <c:pt idx="4350">
                  <c:v>-1.0857500000000001E-12</c:v>
                </c:pt>
                <c:pt idx="4351">
                  <c:v>-2.6982500000000001E-12</c:v>
                </c:pt>
                <c:pt idx="4352">
                  <c:v>-9.5674999999999994E-13</c:v>
                </c:pt>
                <c:pt idx="4353">
                  <c:v>-2.1607500000000001E-12</c:v>
                </c:pt>
                <c:pt idx="4354">
                  <c:v>-2.6982500000000001E-12</c:v>
                </c:pt>
                <c:pt idx="4355">
                  <c:v>-2.8379999999999998E-12</c:v>
                </c:pt>
                <c:pt idx="4356">
                  <c:v>-4.7837500000000001E-12</c:v>
                </c:pt>
                <c:pt idx="4357">
                  <c:v>-2.9024999999999998E-12</c:v>
                </c:pt>
                <c:pt idx="4358">
                  <c:v>-4.7192500000000001E-12</c:v>
                </c:pt>
                <c:pt idx="4359">
                  <c:v>-3.0422499999999999E-12</c:v>
                </c:pt>
                <c:pt idx="4360">
                  <c:v>-4.5795E-12</c:v>
                </c:pt>
                <c:pt idx="4361">
                  <c:v>-7.6754999999999998E-12</c:v>
                </c:pt>
                <c:pt idx="4362">
                  <c:v>-8.2129999999999998E-12</c:v>
                </c:pt>
                <c:pt idx="4363">
                  <c:v>-9.0837500000000007E-12</c:v>
                </c:pt>
                <c:pt idx="4364">
                  <c:v>-7.3422500000000005E-12</c:v>
                </c:pt>
                <c:pt idx="4365">
                  <c:v>-9.6212499999999992E-12</c:v>
                </c:pt>
                <c:pt idx="4366">
                  <c:v>-8.8794999999999999E-12</c:v>
                </c:pt>
                <c:pt idx="4367">
                  <c:v>-7.3422500000000005E-12</c:v>
                </c:pt>
                <c:pt idx="4368">
                  <c:v>-9.01925E-12</c:v>
                </c:pt>
                <c:pt idx="4369">
                  <c:v>-8.9547500000000008E-12</c:v>
                </c:pt>
                <c:pt idx="4370">
                  <c:v>-8.4817499999999999E-12</c:v>
                </c:pt>
                <c:pt idx="4371">
                  <c:v>-7.8797500000000006E-12</c:v>
                </c:pt>
                <c:pt idx="4372">
                  <c:v>-7.8044999999999997E-12</c:v>
                </c:pt>
                <c:pt idx="4373">
                  <c:v>-6.7295000000000004E-12</c:v>
                </c:pt>
                <c:pt idx="4374">
                  <c:v>-4.9880000000000002E-12</c:v>
                </c:pt>
                <c:pt idx="4375">
                  <c:v>-3.7732499999999999E-12</c:v>
                </c:pt>
                <c:pt idx="4376">
                  <c:v>-6.1275000000000003E-12</c:v>
                </c:pt>
                <c:pt idx="4377">
                  <c:v>-4.5795E-12</c:v>
                </c:pt>
                <c:pt idx="4378">
                  <c:v>-4.7192500000000001E-12</c:v>
                </c:pt>
                <c:pt idx="4379">
                  <c:v>-4.7837500000000001E-12</c:v>
                </c:pt>
                <c:pt idx="4380">
                  <c:v>-3.6442499999999999E-12</c:v>
                </c:pt>
                <c:pt idx="4381">
                  <c:v>-4.4505000000000001E-12</c:v>
                </c:pt>
                <c:pt idx="4382">
                  <c:v>-4.5795E-12</c:v>
                </c:pt>
                <c:pt idx="4383">
                  <c:v>-3.6442499999999999E-12</c:v>
                </c:pt>
                <c:pt idx="4384">
                  <c:v>-5.1170000000000001E-12</c:v>
                </c:pt>
                <c:pt idx="4385">
                  <c:v>-6.0630000000000003E-12</c:v>
                </c:pt>
                <c:pt idx="4386">
                  <c:v>-3.913E-12</c:v>
                </c:pt>
                <c:pt idx="4387">
                  <c:v>-4.31075E-12</c:v>
                </c:pt>
                <c:pt idx="4388">
                  <c:v>-4.7192500000000001E-12</c:v>
                </c:pt>
                <c:pt idx="4389">
                  <c:v>-2.9024999999999998E-12</c:v>
                </c:pt>
                <c:pt idx="4390">
                  <c:v>-4.7192500000000001E-12</c:v>
                </c:pt>
                <c:pt idx="4391">
                  <c:v>-5.0525000000000001E-12</c:v>
                </c:pt>
                <c:pt idx="4392">
                  <c:v>-4.7192500000000001E-12</c:v>
                </c:pt>
                <c:pt idx="4393">
                  <c:v>-5.3212500000000002E-12</c:v>
                </c:pt>
                <c:pt idx="4394">
                  <c:v>-5.5255000000000002E-12</c:v>
                </c:pt>
                <c:pt idx="4395">
                  <c:v>-6.0630000000000003E-12</c:v>
                </c:pt>
                <c:pt idx="4396">
                  <c:v>-4.18175E-12</c:v>
                </c:pt>
                <c:pt idx="4397">
                  <c:v>-4.7192500000000001E-12</c:v>
                </c:pt>
                <c:pt idx="4398">
                  <c:v>-5.3857500000000001E-12</c:v>
                </c:pt>
                <c:pt idx="4399">
                  <c:v>-6.2672500000000004E-12</c:v>
                </c:pt>
                <c:pt idx="4400">
                  <c:v>-5.3857500000000001E-12</c:v>
                </c:pt>
                <c:pt idx="4401">
                  <c:v>-5.5255000000000002E-12</c:v>
                </c:pt>
                <c:pt idx="4402">
                  <c:v>-4.8482500000000001E-12</c:v>
                </c:pt>
                <c:pt idx="4403">
                  <c:v>-5.3212500000000002E-12</c:v>
                </c:pt>
                <c:pt idx="4404">
                  <c:v>-6.1275000000000003E-12</c:v>
                </c:pt>
                <c:pt idx="4405">
                  <c:v>-4.7837500000000001E-12</c:v>
                </c:pt>
                <c:pt idx="4406">
                  <c:v>-5.7297500000000003E-12</c:v>
                </c:pt>
                <c:pt idx="4407">
                  <c:v>-5.5900000000000002E-12</c:v>
                </c:pt>
                <c:pt idx="4408">
                  <c:v>-5.1922500000000002E-12</c:v>
                </c:pt>
                <c:pt idx="4409">
                  <c:v>-5.2567500000000002E-12</c:v>
                </c:pt>
                <c:pt idx="4410">
                  <c:v>-5.0525000000000001E-12</c:v>
                </c:pt>
                <c:pt idx="4411">
                  <c:v>-5.4610000000000003E-12</c:v>
                </c:pt>
                <c:pt idx="4412">
                  <c:v>-5.6545000000000002E-12</c:v>
                </c:pt>
                <c:pt idx="4413">
                  <c:v>-5.4610000000000003E-12</c:v>
                </c:pt>
                <c:pt idx="4414">
                  <c:v>-6.7295000000000004E-12</c:v>
                </c:pt>
                <c:pt idx="4415">
                  <c:v>-4.515E-12</c:v>
                </c:pt>
                <c:pt idx="4416">
                  <c:v>-5.1170000000000001E-12</c:v>
                </c:pt>
                <c:pt idx="4417">
                  <c:v>-6.5359999999999996E-12</c:v>
                </c:pt>
                <c:pt idx="4418">
                  <c:v>-4.7192500000000001E-12</c:v>
                </c:pt>
                <c:pt idx="4419">
                  <c:v>-6.1275000000000003E-12</c:v>
                </c:pt>
                <c:pt idx="4420">
                  <c:v>-4.9880000000000002E-12</c:v>
                </c:pt>
                <c:pt idx="4421">
                  <c:v>-6.0630000000000003E-12</c:v>
                </c:pt>
                <c:pt idx="4422">
                  <c:v>-4.3860000000000001E-12</c:v>
                </c:pt>
                <c:pt idx="4423">
                  <c:v>-5.7297500000000003E-12</c:v>
                </c:pt>
                <c:pt idx="4424">
                  <c:v>-5.8587500000000003E-12</c:v>
                </c:pt>
                <c:pt idx="4425">
                  <c:v>-4.9235000000000002E-12</c:v>
                </c:pt>
                <c:pt idx="4426">
                  <c:v>-3.7087499999999999E-12</c:v>
                </c:pt>
                <c:pt idx="4427">
                  <c:v>-3.8485E-12</c:v>
                </c:pt>
                <c:pt idx="4428">
                  <c:v>-4.4505000000000001E-12</c:v>
                </c:pt>
                <c:pt idx="4429">
                  <c:v>-3.1712499999999998E-12</c:v>
                </c:pt>
                <c:pt idx="4430">
                  <c:v>-3.9775E-12</c:v>
                </c:pt>
                <c:pt idx="4431">
                  <c:v>-3.8485E-12</c:v>
                </c:pt>
                <c:pt idx="4432">
                  <c:v>-3.9775E-12</c:v>
                </c:pt>
                <c:pt idx="4433">
                  <c:v>-3.7087499999999999E-12</c:v>
                </c:pt>
                <c:pt idx="4434">
                  <c:v>-3.7087499999999999E-12</c:v>
                </c:pt>
                <c:pt idx="4435">
                  <c:v>-2.9670000000000002E-12</c:v>
                </c:pt>
                <c:pt idx="4436">
                  <c:v>-4.18175E-12</c:v>
                </c:pt>
                <c:pt idx="4437">
                  <c:v>-2.0317500000000001E-12</c:v>
                </c:pt>
                <c:pt idx="4438">
                  <c:v>-2.2360000000000002E-12</c:v>
                </c:pt>
                <c:pt idx="4439">
                  <c:v>-3.1067499999999999E-12</c:v>
                </c:pt>
                <c:pt idx="4440">
                  <c:v>-3.1067499999999999E-12</c:v>
                </c:pt>
                <c:pt idx="4441">
                  <c:v>-3.1712499999999998E-12</c:v>
                </c:pt>
                <c:pt idx="4442">
                  <c:v>-3.1067499999999999E-12</c:v>
                </c:pt>
                <c:pt idx="4443">
                  <c:v>-3.6442499999999999E-12</c:v>
                </c:pt>
                <c:pt idx="4444">
                  <c:v>-3.3109999999999999E-12</c:v>
                </c:pt>
                <c:pt idx="4445">
                  <c:v>-3.3754999999999999E-12</c:v>
                </c:pt>
                <c:pt idx="4446">
                  <c:v>-3.8485E-12</c:v>
                </c:pt>
                <c:pt idx="4447">
                  <c:v>-2.4295000000000001E-12</c:v>
                </c:pt>
                <c:pt idx="4448">
                  <c:v>-3.3754999999999999E-12</c:v>
                </c:pt>
                <c:pt idx="4449">
                  <c:v>-3.57975E-12</c:v>
                </c:pt>
                <c:pt idx="4450">
                  <c:v>-3.57975E-12</c:v>
                </c:pt>
                <c:pt idx="4451">
                  <c:v>-4.24625E-12</c:v>
                </c:pt>
                <c:pt idx="4452">
                  <c:v>-4.1172500000000001E-12</c:v>
                </c:pt>
                <c:pt idx="4453">
                  <c:v>-5.1170000000000001E-12</c:v>
                </c:pt>
                <c:pt idx="4454">
                  <c:v>-4.6547500000000001E-12</c:v>
                </c:pt>
                <c:pt idx="4455">
                  <c:v>-5.7942500000000003E-12</c:v>
                </c:pt>
                <c:pt idx="4456">
                  <c:v>-5.7942500000000003E-12</c:v>
                </c:pt>
                <c:pt idx="4457">
                  <c:v>-5.8587500000000003E-12</c:v>
                </c:pt>
                <c:pt idx="4458">
                  <c:v>-6.1275000000000003E-12</c:v>
                </c:pt>
                <c:pt idx="4459">
                  <c:v>-6.2672500000000004E-12</c:v>
                </c:pt>
                <c:pt idx="4460">
                  <c:v>-5.3212500000000002E-12</c:v>
                </c:pt>
                <c:pt idx="4461">
                  <c:v>-5.6545000000000002E-12</c:v>
                </c:pt>
                <c:pt idx="4462">
                  <c:v>-5.5900000000000002E-12</c:v>
                </c:pt>
                <c:pt idx="4463">
                  <c:v>-6.0630000000000003E-12</c:v>
                </c:pt>
                <c:pt idx="4464">
                  <c:v>-5.5255000000000002E-12</c:v>
                </c:pt>
                <c:pt idx="4465">
                  <c:v>-7.0734999999999997E-12</c:v>
                </c:pt>
                <c:pt idx="4466">
                  <c:v>-5.7942500000000003E-12</c:v>
                </c:pt>
                <c:pt idx="4467">
                  <c:v>-6.3962500000000003E-12</c:v>
                </c:pt>
                <c:pt idx="4468">
                  <c:v>-5.3857500000000001E-12</c:v>
                </c:pt>
                <c:pt idx="4469">
                  <c:v>-7.8044999999999997E-12</c:v>
                </c:pt>
                <c:pt idx="4470">
                  <c:v>-5.0525000000000001E-12</c:v>
                </c:pt>
                <c:pt idx="4471">
                  <c:v>-6.1920000000000003E-12</c:v>
                </c:pt>
                <c:pt idx="4472">
                  <c:v>-4.7837500000000001E-12</c:v>
                </c:pt>
                <c:pt idx="4473">
                  <c:v>-4.3860000000000001E-12</c:v>
                </c:pt>
                <c:pt idx="4474">
                  <c:v>-5.2567500000000002E-12</c:v>
                </c:pt>
                <c:pt idx="4475">
                  <c:v>-6.5359999999999996E-12</c:v>
                </c:pt>
                <c:pt idx="4476">
                  <c:v>-5.1170000000000001E-12</c:v>
                </c:pt>
                <c:pt idx="4477">
                  <c:v>-6.3962500000000003E-12</c:v>
                </c:pt>
                <c:pt idx="4478">
                  <c:v>-5.7942500000000003E-12</c:v>
                </c:pt>
                <c:pt idx="4479">
                  <c:v>-5.4610000000000003E-12</c:v>
                </c:pt>
                <c:pt idx="4480">
                  <c:v>-4.8482500000000001E-12</c:v>
                </c:pt>
                <c:pt idx="4481">
                  <c:v>-5.6545000000000002E-12</c:v>
                </c:pt>
                <c:pt idx="4482">
                  <c:v>-4.18175E-12</c:v>
                </c:pt>
                <c:pt idx="4483">
                  <c:v>-5.5255000000000002E-12</c:v>
                </c:pt>
                <c:pt idx="4484">
                  <c:v>-6.0630000000000003E-12</c:v>
                </c:pt>
                <c:pt idx="4485">
                  <c:v>-5.5900000000000002E-12</c:v>
                </c:pt>
                <c:pt idx="4486">
                  <c:v>-4.1172500000000001E-12</c:v>
                </c:pt>
                <c:pt idx="4487">
                  <c:v>-5.6545000000000002E-12</c:v>
                </c:pt>
                <c:pt idx="4488">
                  <c:v>-3.9775E-12</c:v>
                </c:pt>
                <c:pt idx="4489">
                  <c:v>-5.3857500000000001E-12</c:v>
                </c:pt>
                <c:pt idx="4490">
                  <c:v>-4.6547500000000001E-12</c:v>
                </c:pt>
                <c:pt idx="4491">
                  <c:v>-5.5900000000000002E-12</c:v>
                </c:pt>
                <c:pt idx="4492">
                  <c:v>-4.3860000000000001E-12</c:v>
                </c:pt>
                <c:pt idx="4493">
                  <c:v>-4.9235000000000002E-12</c:v>
                </c:pt>
                <c:pt idx="4494">
                  <c:v>-5.3212500000000002E-12</c:v>
                </c:pt>
                <c:pt idx="4495">
                  <c:v>-5.0525000000000001E-12</c:v>
                </c:pt>
                <c:pt idx="4496">
                  <c:v>-4.24625E-12</c:v>
                </c:pt>
                <c:pt idx="4497">
                  <c:v>-6.1920000000000003E-12</c:v>
                </c:pt>
                <c:pt idx="4498">
                  <c:v>-5.5255000000000002E-12</c:v>
                </c:pt>
                <c:pt idx="4499">
                  <c:v>-6.8047499999999997E-12</c:v>
                </c:pt>
                <c:pt idx="4500">
                  <c:v>-7.0734999999999997E-12</c:v>
                </c:pt>
                <c:pt idx="4501">
                  <c:v>-7.1379999999999997E-12</c:v>
                </c:pt>
                <c:pt idx="4502">
                  <c:v>-6.3317500000000004E-12</c:v>
                </c:pt>
                <c:pt idx="4503">
                  <c:v>-5.5255000000000002E-12</c:v>
                </c:pt>
                <c:pt idx="4504">
                  <c:v>-4.18175E-12</c:v>
                </c:pt>
                <c:pt idx="4505">
                  <c:v>-6.2672500000000004E-12</c:v>
                </c:pt>
                <c:pt idx="4506">
                  <c:v>-5.7297500000000003E-12</c:v>
                </c:pt>
                <c:pt idx="4507">
                  <c:v>-4.8482500000000001E-12</c:v>
                </c:pt>
                <c:pt idx="4508">
                  <c:v>-6.6650000000000004E-12</c:v>
                </c:pt>
                <c:pt idx="4509">
                  <c:v>-5.7297500000000003E-12</c:v>
                </c:pt>
                <c:pt idx="4510">
                  <c:v>-6.3317500000000004E-12</c:v>
                </c:pt>
                <c:pt idx="4511">
                  <c:v>-5.7297500000000003E-12</c:v>
                </c:pt>
                <c:pt idx="4512">
                  <c:v>-7.4712500000000005E-12</c:v>
                </c:pt>
                <c:pt idx="4513">
                  <c:v>-5.1922500000000002E-12</c:v>
                </c:pt>
                <c:pt idx="4514">
                  <c:v>-4.4505000000000001E-12</c:v>
                </c:pt>
                <c:pt idx="4515">
                  <c:v>-6.5359999999999996E-12</c:v>
                </c:pt>
                <c:pt idx="4516">
                  <c:v>-5.0525000000000001E-12</c:v>
                </c:pt>
                <c:pt idx="4517">
                  <c:v>-5.7297500000000003E-12</c:v>
                </c:pt>
                <c:pt idx="4518">
                  <c:v>-4.4505000000000001E-12</c:v>
                </c:pt>
                <c:pt idx="4519">
                  <c:v>-1.2255E-12</c:v>
                </c:pt>
                <c:pt idx="4520">
                  <c:v>-3.2357499999999998E-12</c:v>
                </c:pt>
                <c:pt idx="4521">
                  <c:v>-2.2360000000000002E-12</c:v>
                </c:pt>
                <c:pt idx="4522">
                  <c:v>7.2024999999999999E-13</c:v>
                </c:pt>
                <c:pt idx="4523">
                  <c:v>4.5149999999999999E-13</c:v>
                </c:pt>
                <c:pt idx="4524">
                  <c:v>1.3975000000000001E-12</c:v>
                </c:pt>
                <c:pt idx="4525">
                  <c:v>3.5475E-12</c:v>
                </c:pt>
                <c:pt idx="4526">
                  <c:v>5.4932499999999998E-12</c:v>
                </c:pt>
                <c:pt idx="4527">
                  <c:v>6.7725000000000001E-12</c:v>
                </c:pt>
                <c:pt idx="4528">
                  <c:v>9.0515000000000004E-12</c:v>
                </c:pt>
                <c:pt idx="4529">
                  <c:v>9.9975000000000006E-12</c:v>
                </c:pt>
                <c:pt idx="4530">
                  <c:v>1.0932699999999999E-11</c:v>
                </c:pt>
                <c:pt idx="4531">
                  <c:v>1.28892E-11</c:v>
                </c:pt>
                <c:pt idx="4532">
                  <c:v>1.36202E-11</c:v>
                </c:pt>
                <c:pt idx="4533">
                  <c:v>1.4964000000000001E-11</c:v>
                </c:pt>
                <c:pt idx="4534">
                  <c:v>1.35557E-11</c:v>
                </c:pt>
                <c:pt idx="4535">
                  <c:v>1.6039000000000001E-11</c:v>
                </c:pt>
                <c:pt idx="4536">
                  <c:v>1.7253699999999999E-11</c:v>
                </c:pt>
                <c:pt idx="4537">
                  <c:v>1.84577E-11</c:v>
                </c:pt>
                <c:pt idx="4538">
                  <c:v>1.6780699999999999E-11</c:v>
                </c:pt>
                <c:pt idx="4539">
                  <c:v>1.9876700000000002E-11</c:v>
                </c:pt>
                <c:pt idx="4540">
                  <c:v>2.0683E-11</c:v>
                </c:pt>
                <c:pt idx="4541">
                  <c:v>1.9199500000000001E-11</c:v>
                </c:pt>
                <c:pt idx="4542">
                  <c:v>1.85975E-11</c:v>
                </c:pt>
                <c:pt idx="4543">
                  <c:v>2.2091199999999999E-11</c:v>
                </c:pt>
                <c:pt idx="4544">
                  <c:v>1.8532999999999999E-11</c:v>
                </c:pt>
                <c:pt idx="4545">
                  <c:v>1.8662000000000001E-11</c:v>
                </c:pt>
                <c:pt idx="4546">
                  <c:v>1.8188999999999999E-11</c:v>
                </c:pt>
                <c:pt idx="4547">
                  <c:v>1.46952E-11</c:v>
                </c:pt>
                <c:pt idx="4548">
                  <c:v>1.48995E-11</c:v>
                </c:pt>
                <c:pt idx="4549">
                  <c:v>1.4835E-11</c:v>
                </c:pt>
                <c:pt idx="4550">
                  <c:v>1.07392E-11</c:v>
                </c:pt>
                <c:pt idx="4551">
                  <c:v>9.7932499999999997E-12</c:v>
                </c:pt>
                <c:pt idx="4552">
                  <c:v>9.4600000000000005E-12</c:v>
                </c:pt>
                <c:pt idx="4553">
                  <c:v>8.3204999999999995E-12</c:v>
                </c:pt>
                <c:pt idx="4554">
                  <c:v>5.0954999999999998E-12</c:v>
                </c:pt>
                <c:pt idx="4555">
                  <c:v>3.612E-12</c:v>
                </c:pt>
                <c:pt idx="4556">
                  <c:v>3.21425E-12</c:v>
                </c:pt>
                <c:pt idx="4557">
                  <c:v>7.9549999999999999E-13</c:v>
                </c:pt>
                <c:pt idx="4558">
                  <c:v>-1.3544999999999999E-12</c:v>
                </c:pt>
                <c:pt idx="4559">
                  <c:v>-1.7630000000000001E-12</c:v>
                </c:pt>
                <c:pt idx="4560">
                  <c:v>-4.8375000000000003E-13</c:v>
                </c:pt>
                <c:pt idx="4561">
                  <c:v>-2.5692500000000002E-12</c:v>
                </c:pt>
                <c:pt idx="4562">
                  <c:v>-3.7732499999999999E-12</c:v>
                </c:pt>
                <c:pt idx="4563">
                  <c:v>-3.1712499999999998E-12</c:v>
                </c:pt>
                <c:pt idx="4564">
                  <c:v>-5.7297500000000003E-12</c:v>
                </c:pt>
                <c:pt idx="4565">
                  <c:v>-6.1275000000000003E-12</c:v>
                </c:pt>
                <c:pt idx="4566">
                  <c:v>-5.5255000000000002E-12</c:v>
                </c:pt>
                <c:pt idx="4567">
                  <c:v>-4.7192500000000001E-12</c:v>
                </c:pt>
                <c:pt idx="4568">
                  <c:v>-5.1170000000000001E-12</c:v>
                </c:pt>
                <c:pt idx="4569">
                  <c:v>-5.9985000000000003E-12</c:v>
                </c:pt>
                <c:pt idx="4570">
                  <c:v>-5.5900000000000002E-12</c:v>
                </c:pt>
                <c:pt idx="4571">
                  <c:v>-4.6547500000000001E-12</c:v>
                </c:pt>
                <c:pt idx="4572">
                  <c:v>-4.5795E-12</c:v>
                </c:pt>
                <c:pt idx="4573">
                  <c:v>-4.0419999999999999E-12</c:v>
                </c:pt>
                <c:pt idx="4574">
                  <c:v>-2.0962500000000001E-12</c:v>
                </c:pt>
                <c:pt idx="4575">
                  <c:v>-3.57975E-12</c:v>
                </c:pt>
                <c:pt idx="4576">
                  <c:v>-2.5047499999999998E-12</c:v>
                </c:pt>
                <c:pt idx="4577">
                  <c:v>-2.6982500000000001E-12</c:v>
                </c:pt>
                <c:pt idx="4578">
                  <c:v>-1.0857500000000001E-12</c:v>
                </c:pt>
                <c:pt idx="4579">
                  <c:v>-2.0962500000000001E-12</c:v>
                </c:pt>
                <c:pt idx="4580">
                  <c:v>-1.6985000000000001E-12</c:v>
                </c:pt>
                <c:pt idx="4581">
                  <c:v>-1.9672500000000001E-12</c:v>
                </c:pt>
                <c:pt idx="4582">
                  <c:v>-2.2360000000000002E-12</c:v>
                </c:pt>
                <c:pt idx="4583">
                  <c:v>-1.29E-12</c:v>
                </c:pt>
                <c:pt idx="4584">
                  <c:v>-2.0962500000000001E-12</c:v>
                </c:pt>
                <c:pt idx="4585">
                  <c:v>-1.42975E-12</c:v>
                </c:pt>
                <c:pt idx="4586">
                  <c:v>-8.1699999999999995E-13</c:v>
                </c:pt>
                <c:pt idx="4587">
                  <c:v>5.3749999999999998E-14</c:v>
                </c:pt>
                <c:pt idx="4588">
                  <c:v>3.8700000000000002E-13</c:v>
                </c:pt>
                <c:pt idx="4589">
                  <c:v>-4.8375000000000003E-13</c:v>
                </c:pt>
                <c:pt idx="4590">
                  <c:v>-2.7950000000000002E-13</c:v>
                </c:pt>
                <c:pt idx="4591">
                  <c:v>-2.7950000000000002E-13</c:v>
                </c:pt>
                <c:pt idx="4592">
                  <c:v>1.19325E-12</c:v>
                </c:pt>
                <c:pt idx="4593">
                  <c:v>-2.0962500000000001E-12</c:v>
                </c:pt>
                <c:pt idx="4594">
                  <c:v>-1.0212499999999999E-12</c:v>
                </c:pt>
                <c:pt idx="4595">
                  <c:v>-1.075E-14</c:v>
                </c:pt>
                <c:pt idx="4596">
                  <c:v>-4.1925000000000001E-13</c:v>
                </c:pt>
                <c:pt idx="4597">
                  <c:v>-1.42975E-12</c:v>
                </c:pt>
                <c:pt idx="4598">
                  <c:v>-1.49425E-12</c:v>
                </c:pt>
                <c:pt idx="4599">
                  <c:v>-2.8379999999999998E-12</c:v>
                </c:pt>
                <c:pt idx="4600">
                  <c:v>-1.49425E-12</c:v>
                </c:pt>
                <c:pt idx="4601">
                  <c:v>-2.5047499999999998E-12</c:v>
                </c:pt>
                <c:pt idx="4602">
                  <c:v>-2.2360000000000002E-12</c:v>
                </c:pt>
                <c:pt idx="4603">
                  <c:v>-2.0962500000000001E-12</c:v>
                </c:pt>
                <c:pt idx="4604">
                  <c:v>-3.1067499999999999E-12</c:v>
                </c:pt>
                <c:pt idx="4605">
                  <c:v>-2.6337500000000002E-12</c:v>
                </c:pt>
                <c:pt idx="4606">
                  <c:v>-3.913E-12</c:v>
                </c:pt>
                <c:pt idx="4607">
                  <c:v>-4.7837500000000001E-12</c:v>
                </c:pt>
                <c:pt idx="4608">
                  <c:v>-5.3857500000000001E-12</c:v>
                </c:pt>
                <c:pt idx="4609">
                  <c:v>-5.5900000000000002E-12</c:v>
                </c:pt>
                <c:pt idx="4610">
                  <c:v>-6.9982500000000004E-12</c:v>
                </c:pt>
                <c:pt idx="4611">
                  <c:v>-5.2567500000000002E-12</c:v>
                </c:pt>
                <c:pt idx="4612">
                  <c:v>-4.8482500000000001E-12</c:v>
                </c:pt>
                <c:pt idx="4613">
                  <c:v>-5.4610000000000003E-12</c:v>
                </c:pt>
                <c:pt idx="4614">
                  <c:v>-4.7192500000000001E-12</c:v>
                </c:pt>
                <c:pt idx="4615">
                  <c:v>-7.1379999999999997E-12</c:v>
                </c:pt>
                <c:pt idx="4616">
                  <c:v>-5.8587500000000003E-12</c:v>
                </c:pt>
                <c:pt idx="4617">
                  <c:v>-4.3860000000000001E-12</c:v>
                </c:pt>
                <c:pt idx="4618">
                  <c:v>-5.5255000000000002E-12</c:v>
                </c:pt>
                <c:pt idx="4619">
                  <c:v>-4.4505000000000001E-12</c:v>
                </c:pt>
                <c:pt idx="4620">
                  <c:v>-5.5900000000000002E-12</c:v>
                </c:pt>
                <c:pt idx="4621">
                  <c:v>-5.5255000000000002E-12</c:v>
                </c:pt>
                <c:pt idx="4622">
                  <c:v>-5.8587500000000003E-12</c:v>
                </c:pt>
                <c:pt idx="4623">
                  <c:v>-2.6982500000000001E-12</c:v>
                </c:pt>
                <c:pt idx="4624">
                  <c:v>-5.2567500000000002E-12</c:v>
                </c:pt>
                <c:pt idx="4625">
                  <c:v>-2.3650000000000001E-12</c:v>
                </c:pt>
                <c:pt idx="4626">
                  <c:v>-1.62325E-12</c:v>
                </c:pt>
                <c:pt idx="4627">
                  <c:v>-1.55875E-12</c:v>
                </c:pt>
                <c:pt idx="4628">
                  <c:v>-1.3544999999999999E-12</c:v>
                </c:pt>
                <c:pt idx="4629">
                  <c:v>-7.5249999999999997E-13</c:v>
                </c:pt>
                <c:pt idx="4630">
                  <c:v>3.2249999999999999E-13</c:v>
                </c:pt>
                <c:pt idx="4631">
                  <c:v>1.06425E-12</c:v>
                </c:pt>
                <c:pt idx="4632">
                  <c:v>5.9125000000000003E-13</c:v>
                </c:pt>
                <c:pt idx="4633">
                  <c:v>1.1825E-13</c:v>
                </c:pt>
                <c:pt idx="4634">
                  <c:v>2.4724999999999998E-12</c:v>
                </c:pt>
                <c:pt idx="4635">
                  <c:v>2.6015000000000002E-12</c:v>
                </c:pt>
                <c:pt idx="4636">
                  <c:v>2.6015000000000002E-12</c:v>
                </c:pt>
                <c:pt idx="4637">
                  <c:v>4.2139999999999996E-12</c:v>
                </c:pt>
                <c:pt idx="4638">
                  <c:v>2.4079999999999998E-12</c:v>
                </c:pt>
                <c:pt idx="4639">
                  <c:v>2.2682500000000002E-12</c:v>
                </c:pt>
                <c:pt idx="4640">
                  <c:v>5.4932499999999998E-12</c:v>
                </c:pt>
                <c:pt idx="4641">
                  <c:v>3.4077499999999999E-12</c:v>
                </c:pt>
                <c:pt idx="4642">
                  <c:v>2.8702499999999998E-12</c:v>
                </c:pt>
                <c:pt idx="4643">
                  <c:v>4.1494999999999996E-12</c:v>
                </c:pt>
                <c:pt idx="4644">
                  <c:v>2.7412499999999999E-12</c:v>
                </c:pt>
                <c:pt idx="4645">
                  <c:v>2.0640000000000001E-12</c:v>
                </c:pt>
                <c:pt idx="4646">
                  <c:v>1.8705000000000002E-12</c:v>
                </c:pt>
                <c:pt idx="4647">
                  <c:v>2.9454999999999999E-12</c:v>
                </c:pt>
                <c:pt idx="4648">
                  <c:v>1.9995000000000001E-12</c:v>
                </c:pt>
                <c:pt idx="4649">
                  <c:v>1.462E-12</c:v>
                </c:pt>
                <c:pt idx="4650">
                  <c:v>2.1392500000000002E-12</c:v>
                </c:pt>
                <c:pt idx="4651">
                  <c:v>7.9549999999999999E-13</c:v>
                </c:pt>
                <c:pt idx="4652">
                  <c:v>4.5149999999999999E-13</c:v>
                </c:pt>
                <c:pt idx="4653">
                  <c:v>-8.9224999999999996E-13</c:v>
                </c:pt>
                <c:pt idx="4654">
                  <c:v>-2.2360000000000002E-12</c:v>
                </c:pt>
                <c:pt idx="4655">
                  <c:v>-1.892E-12</c:v>
                </c:pt>
                <c:pt idx="4656">
                  <c:v>-2.1607500000000001E-12</c:v>
                </c:pt>
                <c:pt idx="4657">
                  <c:v>-3.3109999999999999E-12</c:v>
                </c:pt>
                <c:pt idx="4658">
                  <c:v>-2.9670000000000002E-12</c:v>
                </c:pt>
                <c:pt idx="4659">
                  <c:v>-3.913E-12</c:v>
                </c:pt>
                <c:pt idx="4660">
                  <c:v>-4.1172500000000001E-12</c:v>
                </c:pt>
                <c:pt idx="4661">
                  <c:v>-4.0419999999999999E-12</c:v>
                </c:pt>
                <c:pt idx="4662">
                  <c:v>-3.6442499999999999E-12</c:v>
                </c:pt>
                <c:pt idx="4663">
                  <c:v>-5.3857500000000001E-12</c:v>
                </c:pt>
                <c:pt idx="4664">
                  <c:v>-5.9232500000000002E-12</c:v>
                </c:pt>
                <c:pt idx="4665">
                  <c:v>-5.8587500000000003E-12</c:v>
                </c:pt>
                <c:pt idx="4666">
                  <c:v>-4.7192500000000001E-12</c:v>
                </c:pt>
                <c:pt idx="4667">
                  <c:v>-5.2567500000000002E-12</c:v>
                </c:pt>
                <c:pt idx="4668">
                  <c:v>-5.2567500000000002E-12</c:v>
                </c:pt>
                <c:pt idx="4669">
                  <c:v>-4.4505000000000001E-12</c:v>
                </c:pt>
                <c:pt idx="4670">
                  <c:v>-2.8379999999999998E-12</c:v>
                </c:pt>
                <c:pt idx="4671">
                  <c:v>-4.9880000000000002E-12</c:v>
                </c:pt>
                <c:pt idx="4672">
                  <c:v>-3.7087499999999999E-12</c:v>
                </c:pt>
                <c:pt idx="4673">
                  <c:v>-4.31075E-12</c:v>
                </c:pt>
                <c:pt idx="4674">
                  <c:v>-5.0525000000000001E-12</c:v>
                </c:pt>
                <c:pt idx="4675">
                  <c:v>-3.7732499999999999E-12</c:v>
                </c:pt>
                <c:pt idx="4676">
                  <c:v>-4.9880000000000002E-12</c:v>
                </c:pt>
                <c:pt idx="4677">
                  <c:v>-2.0962500000000001E-12</c:v>
                </c:pt>
                <c:pt idx="4678">
                  <c:v>-1.7630000000000001E-12</c:v>
                </c:pt>
                <c:pt idx="4679">
                  <c:v>-1.42975E-12</c:v>
                </c:pt>
                <c:pt idx="4680">
                  <c:v>-4.8375000000000003E-13</c:v>
                </c:pt>
                <c:pt idx="4681">
                  <c:v>-1.161E-12</c:v>
                </c:pt>
                <c:pt idx="4682">
                  <c:v>-1.161E-12</c:v>
                </c:pt>
                <c:pt idx="4683">
                  <c:v>-9.5674999999999994E-13</c:v>
                </c:pt>
                <c:pt idx="4684">
                  <c:v>-1.6985000000000001E-12</c:v>
                </c:pt>
                <c:pt idx="4685">
                  <c:v>-8.6E-14</c:v>
                </c:pt>
                <c:pt idx="4686">
                  <c:v>9.8899999999999993E-13</c:v>
                </c:pt>
                <c:pt idx="4687">
                  <c:v>-1.3544999999999999E-12</c:v>
                </c:pt>
                <c:pt idx="4688">
                  <c:v>1.25775E-12</c:v>
                </c:pt>
                <c:pt idx="4689">
                  <c:v>3.4077499999999999E-12</c:v>
                </c:pt>
                <c:pt idx="4690">
                  <c:v>1.7307500000000001E-12</c:v>
                </c:pt>
                <c:pt idx="4691">
                  <c:v>3.8807500000000004E-12</c:v>
                </c:pt>
                <c:pt idx="4692">
                  <c:v>2.8057499999999998E-12</c:v>
                </c:pt>
                <c:pt idx="4693">
                  <c:v>3.21425E-12</c:v>
                </c:pt>
                <c:pt idx="4694">
                  <c:v>4.0204999999999997E-12</c:v>
                </c:pt>
                <c:pt idx="4695">
                  <c:v>4.2139999999999996E-12</c:v>
                </c:pt>
                <c:pt idx="4696">
                  <c:v>2.9454999999999999E-12</c:v>
                </c:pt>
                <c:pt idx="4697">
                  <c:v>3.4077499999999999E-12</c:v>
                </c:pt>
                <c:pt idx="4698">
                  <c:v>3.6765000000000003E-12</c:v>
                </c:pt>
                <c:pt idx="4699">
                  <c:v>2.2037500000000002E-12</c:v>
                </c:pt>
                <c:pt idx="4700">
                  <c:v>2.3327500000000001E-12</c:v>
                </c:pt>
                <c:pt idx="4701">
                  <c:v>3.21425E-12</c:v>
                </c:pt>
                <c:pt idx="4702">
                  <c:v>5.9125000000000003E-13</c:v>
                </c:pt>
                <c:pt idx="4703">
                  <c:v>2.0640000000000001E-12</c:v>
                </c:pt>
                <c:pt idx="4704">
                  <c:v>-3.5474999999999998E-13</c:v>
                </c:pt>
                <c:pt idx="4705">
                  <c:v>8.5999999999999997E-13</c:v>
                </c:pt>
                <c:pt idx="4706">
                  <c:v>-1.49425E-12</c:v>
                </c:pt>
                <c:pt idx="4707">
                  <c:v>-1.6985000000000001E-12</c:v>
                </c:pt>
                <c:pt idx="4708">
                  <c:v>-4.1925000000000001E-13</c:v>
                </c:pt>
                <c:pt idx="4709">
                  <c:v>-1.42975E-12</c:v>
                </c:pt>
                <c:pt idx="4710">
                  <c:v>-2.9670000000000002E-12</c:v>
                </c:pt>
                <c:pt idx="4711">
                  <c:v>-1.161E-12</c:v>
                </c:pt>
                <c:pt idx="4712">
                  <c:v>-2.5047499999999998E-12</c:v>
                </c:pt>
                <c:pt idx="4713">
                  <c:v>-3.2357499999999998E-12</c:v>
                </c:pt>
                <c:pt idx="4714">
                  <c:v>-1.161E-12</c:v>
                </c:pt>
                <c:pt idx="4715">
                  <c:v>-9.5674999999999994E-13</c:v>
                </c:pt>
                <c:pt idx="4716">
                  <c:v>-1.892E-12</c:v>
                </c:pt>
                <c:pt idx="4717">
                  <c:v>-6.2350000000000002E-13</c:v>
                </c:pt>
                <c:pt idx="4718">
                  <c:v>-1.5049999999999999E-13</c:v>
                </c:pt>
                <c:pt idx="4719">
                  <c:v>-4.8375000000000003E-13</c:v>
                </c:pt>
                <c:pt idx="4720">
                  <c:v>-8.9224999999999996E-13</c:v>
                </c:pt>
                <c:pt idx="4721">
                  <c:v>1.12875E-12</c:v>
                </c:pt>
                <c:pt idx="4722">
                  <c:v>-1.5049999999999999E-13</c:v>
                </c:pt>
                <c:pt idx="4723">
                  <c:v>1.25775E-12</c:v>
                </c:pt>
                <c:pt idx="4724">
                  <c:v>1.06425E-12</c:v>
                </c:pt>
                <c:pt idx="4725">
                  <c:v>5.0954999999999998E-12</c:v>
                </c:pt>
                <c:pt idx="4726">
                  <c:v>5.7619999999999999E-12</c:v>
                </c:pt>
                <c:pt idx="4727">
                  <c:v>7.7829999999999995E-12</c:v>
                </c:pt>
                <c:pt idx="4728">
                  <c:v>8.0517499999999995E-12</c:v>
                </c:pt>
                <c:pt idx="4729">
                  <c:v>1.02017E-11</c:v>
                </c:pt>
                <c:pt idx="4730">
                  <c:v>9.4600000000000005E-12</c:v>
                </c:pt>
                <c:pt idx="4731">
                  <c:v>1.2007699999999999E-11</c:v>
                </c:pt>
                <c:pt idx="4732">
                  <c:v>1.3426700000000001E-11</c:v>
                </c:pt>
                <c:pt idx="4733">
                  <c:v>1.3158E-11</c:v>
                </c:pt>
                <c:pt idx="4734">
                  <c:v>1.3426700000000001E-11</c:v>
                </c:pt>
                <c:pt idx="4735">
                  <c:v>1.57702E-11</c:v>
                </c:pt>
                <c:pt idx="4736">
                  <c:v>1.5501500000000001E-11</c:v>
                </c:pt>
                <c:pt idx="4737">
                  <c:v>1.7189200000000001E-11</c:v>
                </c:pt>
                <c:pt idx="4738">
                  <c:v>1.84577E-11</c:v>
                </c:pt>
                <c:pt idx="4739">
                  <c:v>1.41577E-11</c:v>
                </c:pt>
                <c:pt idx="4740">
                  <c:v>1.6114200000000001E-11</c:v>
                </c:pt>
                <c:pt idx="4741">
                  <c:v>1.6178699999999999E-11</c:v>
                </c:pt>
                <c:pt idx="4742">
                  <c:v>1.89952E-11</c:v>
                </c:pt>
                <c:pt idx="4743">
                  <c:v>1.73827E-11</c:v>
                </c:pt>
                <c:pt idx="4744">
                  <c:v>1.7189200000000001E-11</c:v>
                </c:pt>
                <c:pt idx="4745">
                  <c:v>1.5168199999999999E-11</c:v>
                </c:pt>
                <c:pt idx="4746">
                  <c:v>1.68452E-11</c:v>
                </c:pt>
                <c:pt idx="4747">
                  <c:v>1.6039000000000001E-11</c:v>
                </c:pt>
                <c:pt idx="4748">
                  <c:v>1.3426700000000001E-11</c:v>
                </c:pt>
                <c:pt idx="4749">
                  <c:v>1.5307999999999999E-11</c:v>
                </c:pt>
                <c:pt idx="4750">
                  <c:v>1.1878699999999999E-11</c:v>
                </c:pt>
                <c:pt idx="4751">
                  <c:v>1.19432E-11</c:v>
                </c:pt>
                <c:pt idx="4752">
                  <c:v>8.5892499999999996E-12</c:v>
                </c:pt>
                <c:pt idx="4753">
                  <c:v>6.63275E-12</c:v>
                </c:pt>
                <c:pt idx="4754">
                  <c:v>4.6869999999999997E-12</c:v>
                </c:pt>
                <c:pt idx="4755">
                  <c:v>3.8807500000000004E-12</c:v>
                </c:pt>
                <c:pt idx="4756">
                  <c:v>4.3537499999999997E-12</c:v>
                </c:pt>
                <c:pt idx="4757">
                  <c:v>1.7307500000000001E-12</c:v>
                </c:pt>
                <c:pt idx="4758">
                  <c:v>1.06425E-12</c:v>
                </c:pt>
                <c:pt idx="4759">
                  <c:v>-3.5474999999999998E-13</c:v>
                </c:pt>
                <c:pt idx="4760">
                  <c:v>-1.3544999999999999E-12</c:v>
                </c:pt>
                <c:pt idx="4761">
                  <c:v>-3.1067499999999999E-12</c:v>
                </c:pt>
                <c:pt idx="4762">
                  <c:v>-3.913E-12</c:v>
                </c:pt>
                <c:pt idx="4763">
                  <c:v>-2.6982500000000001E-12</c:v>
                </c:pt>
                <c:pt idx="4764">
                  <c:v>-4.1172500000000001E-12</c:v>
                </c:pt>
                <c:pt idx="4765">
                  <c:v>-4.7192500000000001E-12</c:v>
                </c:pt>
                <c:pt idx="4766">
                  <c:v>-4.24625E-12</c:v>
                </c:pt>
                <c:pt idx="4767">
                  <c:v>-3.4399999999999999E-12</c:v>
                </c:pt>
                <c:pt idx="4768">
                  <c:v>-4.7192500000000001E-12</c:v>
                </c:pt>
                <c:pt idx="4769">
                  <c:v>-6.2672500000000004E-12</c:v>
                </c:pt>
                <c:pt idx="4770">
                  <c:v>-2.8379999999999998E-12</c:v>
                </c:pt>
                <c:pt idx="4771">
                  <c:v>-5.5900000000000002E-12</c:v>
                </c:pt>
                <c:pt idx="4772">
                  <c:v>-5.3857500000000001E-12</c:v>
                </c:pt>
                <c:pt idx="4773">
                  <c:v>-4.1172500000000001E-12</c:v>
                </c:pt>
                <c:pt idx="4774">
                  <c:v>-3.7732499999999999E-12</c:v>
                </c:pt>
                <c:pt idx="4775">
                  <c:v>-2.2360000000000002E-12</c:v>
                </c:pt>
                <c:pt idx="4776">
                  <c:v>-6.88E-13</c:v>
                </c:pt>
                <c:pt idx="4777">
                  <c:v>-1.3544999999999999E-12</c:v>
                </c:pt>
                <c:pt idx="4778">
                  <c:v>-1.8275E-12</c:v>
                </c:pt>
                <c:pt idx="4779">
                  <c:v>5.2674999999999995E-13</c:v>
                </c:pt>
                <c:pt idx="4780">
                  <c:v>7.9549999999999999E-13</c:v>
                </c:pt>
                <c:pt idx="4781">
                  <c:v>2.6767499999999999E-12</c:v>
                </c:pt>
                <c:pt idx="4782">
                  <c:v>2.2682500000000002E-12</c:v>
                </c:pt>
                <c:pt idx="4783">
                  <c:v>4.8267499999999998E-12</c:v>
                </c:pt>
                <c:pt idx="4784">
                  <c:v>2.6015000000000002E-12</c:v>
                </c:pt>
                <c:pt idx="4785">
                  <c:v>2.8702499999999998E-12</c:v>
                </c:pt>
                <c:pt idx="4786">
                  <c:v>3.6765000000000003E-12</c:v>
                </c:pt>
                <c:pt idx="4787">
                  <c:v>4.3537499999999997E-12</c:v>
                </c:pt>
                <c:pt idx="4788">
                  <c:v>3.612E-12</c:v>
                </c:pt>
                <c:pt idx="4789">
                  <c:v>5.2889999999999998E-12</c:v>
                </c:pt>
                <c:pt idx="4790">
                  <c:v>7.3744999999999993E-12</c:v>
                </c:pt>
                <c:pt idx="4791">
                  <c:v>7.0412500000000001E-12</c:v>
                </c:pt>
                <c:pt idx="4792">
                  <c:v>5.9662499999999999E-12</c:v>
                </c:pt>
                <c:pt idx="4793">
                  <c:v>5.6974999999999999E-12</c:v>
                </c:pt>
                <c:pt idx="4794">
                  <c:v>5.1599999999999998E-12</c:v>
                </c:pt>
                <c:pt idx="4795">
                  <c:v>7.8475000000000002E-12</c:v>
                </c:pt>
                <c:pt idx="4796">
                  <c:v>6.2995E-12</c:v>
                </c:pt>
                <c:pt idx="4797">
                  <c:v>5.5577499999999998E-12</c:v>
                </c:pt>
                <c:pt idx="4798">
                  <c:v>4.7514999999999997E-12</c:v>
                </c:pt>
                <c:pt idx="4799">
                  <c:v>5.5577499999999998E-12</c:v>
                </c:pt>
                <c:pt idx="4800">
                  <c:v>2.8702499999999998E-12</c:v>
                </c:pt>
                <c:pt idx="4801">
                  <c:v>3.6765000000000003E-12</c:v>
                </c:pt>
                <c:pt idx="4802">
                  <c:v>1.25775E-12</c:v>
                </c:pt>
                <c:pt idx="4803">
                  <c:v>1.6017499999999999E-12</c:v>
                </c:pt>
                <c:pt idx="4804">
                  <c:v>1.19325E-12</c:v>
                </c:pt>
                <c:pt idx="4805">
                  <c:v>4.5149999999999999E-13</c:v>
                </c:pt>
                <c:pt idx="4806">
                  <c:v>-2.7950000000000002E-13</c:v>
                </c:pt>
                <c:pt idx="4807">
                  <c:v>-2.2360000000000002E-12</c:v>
                </c:pt>
                <c:pt idx="4808">
                  <c:v>-1.6985000000000001E-12</c:v>
                </c:pt>
                <c:pt idx="4809">
                  <c:v>-2.6337500000000002E-12</c:v>
                </c:pt>
                <c:pt idx="4810">
                  <c:v>-3.2357499999999998E-12</c:v>
                </c:pt>
                <c:pt idx="4811">
                  <c:v>-4.3860000000000001E-12</c:v>
                </c:pt>
                <c:pt idx="4812">
                  <c:v>-3.3109999999999999E-12</c:v>
                </c:pt>
                <c:pt idx="4813">
                  <c:v>-5.7297500000000003E-12</c:v>
                </c:pt>
                <c:pt idx="4814">
                  <c:v>-3.7087499999999999E-12</c:v>
                </c:pt>
                <c:pt idx="4815">
                  <c:v>-4.9880000000000002E-12</c:v>
                </c:pt>
                <c:pt idx="4816">
                  <c:v>-3.6442499999999999E-12</c:v>
                </c:pt>
                <c:pt idx="4817">
                  <c:v>-3.57975E-12</c:v>
                </c:pt>
                <c:pt idx="4818">
                  <c:v>-3.57975E-12</c:v>
                </c:pt>
                <c:pt idx="4819">
                  <c:v>-4.9880000000000002E-12</c:v>
                </c:pt>
                <c:pt idx="4820">
                  <c:v>-2.5047499999999998E-12</c:v>
                </c:pt>
                <c:pt idx="4821">
                  <c:v>-5.0525000000000001E-12</c:v>
                </c:pt>
                <c:pt idx="4822">
                  <c:v>-1.3544999999999999E-12</c:v>
                </c:pt>
                <c:pt idx="4823">
                  <c:v>-2.3005000000000001E-12</c:v>
                </c:pt>
                <c:pt idx="4824">
                  <c:v>-1.892E-12</c:v>
                </c:pt>
                <c:pt idx="4825">
                  <c:v>-3.5474999999999998E-13</c:v>
                </c:pt>
                <c:pt idx="4826">
                  <c:v>1.9350000000000001E-12</c:v>
                </c:pt>
                <c:pt idx="4827">
                  <c:v>5.0202499999999997E-12</c:v>
                </c:pt>
                <c:pt idx="4828">
                  <c:v>2.6767499999999999E-12</c:v>
                </c:pt>
                <c:pt idx="4829">
                  <c:v>5.4287499999999999E-12</c:v>
                </c:pt>
                <c:pt idx="4830">
                  <c:v>7.5142499999999994E-12</c:v>
                </c:pt>
                <c:pt idx="4831">
                  <c:v>6.7725000000000001E-12</c:v>
                </c:pt>
                <c:pt idx="4832">
                  <c:v>8.3850000000000003E-12</c:v>
                </c:pt>
                <c:pt idx="4833">
                  <c:v>9.9329999999999998E-12</c:v>
                </c:pt>
                <c:pt idx="4834">
                  <c:v>1.0803699999999999E-11</c:v>
                </c:pt>
                <c:pt idx="4835">
                  <c:v>1.19432E-11</c:v>
                </c:pt>
                <c:pt idx="4836">
                  <c:v>1.2276499999999999E-11</c:v>
                </c:pt>
                <c:pt idx="4837">
                  <c:v>1.376E-11</c:v>
                </c:pt>
                <c:pt idx="4838">
                  <c:v>1.4566200000000001E-11</c:v>
                </c:pt>
                <c:pt idx="4839">
                  <c:v>1.4362E-11</c:v>
                </c:pt>
                <c:pt idx="4840">
                  <c:v>1.5307999999999999E-11</c:v>
                </c:pt>
                <c:pt idx="4841">
                  <c:v>1.591E-11</c:v>
                </c:pt>
                <c:pt idx="4842">
                  <c:v>1.44265E-11</c:v>
                </c:pt>
                <c:pt idx="4843">
                  <c:v>1.5437000000000001E-11</c:v>
                </c:pt>
                <c:pt idx="4844">
                  <c:v>1.6382999999999999E-11</c:v>
                </c:pt>
                <c:pt idx="4845">
                  <c:v>1.5705699999999999E-11</c:v>
                </c:pt>
                <c:pt idx="4846">
                  <c:v>1.6114200000000001E-11</c:v>
                </c:pt>
                <c:pt idx="4847">
                  <c:v>1.7114000000000002E-11</c:v>
                </c:pt>
                <c:pt idx="4848">
                  <c:v>1.30182E-11</c:v>
                </c:pt>
                <c:pt idx="4849">
                  <c:v>1.4233E-11</c:v>
                </c:pt>
                <c:pt idx="4850">
                  <c:v>1.05995E-11</c:v>
                </c:pt>
                <c:pt idx="4851">
                  <c:v>1.1739000000000001E-11</c:v>
                </c:pt>
                <c:pt idx="4852">
                  <c:v>9.0515000000000004E-12</c:v>
                </c:pt>
                <c:pt idx="4853">
                  <c:v>7.2455000000000002E-12</c:v>
                </c:pt>
                <c:pt idx="4854">
                  <c:v>8.2452500000000002E-12</c:v>
                </c:pt>
                <c:pt idx="4855">
                  <c:v>5.0202499999999997E-12</c:v>
                </c:pt>
                <c:pt idx="4856">
                  <c:v>3.21425E-12</c:v>
                </c:pt>
                <c:pt idx="4857">
                  <c:v>2.4079999999999998E-12</c:v>
                </c:pt>
                <c:pt idx="4858">
                  <c:v>5.3749999999999998E-14</c:v>
                </c:pt>
                <c:pt idx="4859">
                  <c:v>1.5265E-12</c:v>
                </c:pt>
                <c:pt idx="4860">
                  <c:v>-1.49425E-12</c:v>
                </c:pt>
                <c:pt idx="4861">
                  <c:v>-1.892E-12</c:v>
                </c:pt>
                <c:pt idx="4862">
                  <c:v>-1.6985000000000001E-12</c:v>
                </c:pt>
                <c:pt idx="4863">
                  <c:v>-2.6982500000000001E-12</c:v>
                </c:pt>
                <c:pt idx="4864">
                  <c:v>-2.3005000000000001E-12</c:v>
                </c:pt>
                <c:pt idx="4865">
                  <c:v>-5.6545000000000002E-12</c:v>
                </c:pt>
                <c:pt idx="4866">
                  <c:v>-3.6442499999999999E-12</c:v>
                </c:pt>
                <c:pt idx="4867">
                  <c:v>-5.1922500000000002E-12</c:v>
                </c:pt>
                <c:pt idx="4868">
                  <c:v>-4.9235000000000002E-12</c:v>
                </c:pt>
                <c:pt idx="4869">
                  <c:v>-4.31075E-12</c:v>
                </c:pt>
                <c:pt idx="4870">
                  <c:v>-3.3109999999999999E-12</c:v>
                </c:pt>
                <c:pt idx="4871">
                  <c:v>-4.5795E-12</c:v>
                </c:pt>
                <c:pt idx="4872">
                  <c:v>-4.5795E-12</c:v>
                </c:pt>
                <c:pt idx="4873">
                  <c:v>-3.5044999999999999E-12</c:v>
                </c:pt>
                <c:pt idx="4874">
                  <c:v>-2.9670000000000002E-12</c:v>
                </c:pt>
                <c:pt idx="4875">
                  <c:v>-4.1172500000000001E-12</c:v>
                </c:pt>
                <c:pt idx="4876">
                  <c:v>-2.6337500000000002E-12</c:v>
                </c:pt>
                <c:pt idx="4877">
                  <c:v>-2.5692500000000002E-12</c:v>
                </c:pt>
                <c:pt idx="4878">
                  <c:v>-1.161E-12</c:v>
                </c:pt>
                <c:pt idx="4879">
                  <c:v>-2.1499999999999999E-13</c:v>
                </c:pt>
                <c:pt idx="4880">
                  <c:v>-1.49425E-12</c:v>
                </c:pt>
                <c:pt idx="4881">
                  <c:v>1.3330000000000001E-12</c:v>
                </c:pt>
                <c:pt idx="4882">
                  <c:v>1.79525E-12</c:v>
                </c:pt>
                <c:pt idx="4883">
                  <c:v>6.5575000000000001E-13</c:v>
                </c:pt>
                <c:pt idx="4884">
                  <c:v>1.79525E-12</c:v>
                </c:pt>
                <c:pt idx="4885">
                  <c:v>3.1389999999999999E-12</c:v>
                </c:pt>
                <c:pt idx="4886">
                  <c:v>2.8702499999999998E-12</c:v>
                </c:pt>
                <c:pt idx="4887">
                  <c:v>4.6869999999999997E-12</c:v>
                </c:pt>
                <c:pt idx="4888">
                  <c:v>3.483E-12</c:v>
                </c:pt>
                <c:pt idx="4889">
                  <c:v>3.7517499999999996E-12</c:v>
                </c:pt>
                <c:pt idx="4890">
                  <c:v>5.2889999999999998E-12</c:v>
                </c:pt>
                <c:pt idx="4891">
                  <c:v>3.7517499999999996E-12</c:v>
                </c:pt>
                <c:pt idx="4892">
                  <c:v>4.4182499999999997E-12</c:v>
                </c:pt>
                <c:pt idx="4893">
                  <c:v>4.2892499999999997E-12</c:v>
                </c:pt>
                <c:pt idx="4894">
                  <c:v>3.8807500000000004E-12</c:v>
                </c:pt>
                <c:pt idx="4895">
                  <c:v>3.3432499999999999E-12</c:v>
                </c:pt>
                <c:pt idx="4896">
                  <c:v>5.1599999999999998E-12</c:v>
                </c:pt>
                <c:pt idx="4897">
                  <c:v>3.7517499999999996E-12</c:v>
                </c:pt>
                <c:pt idx="4898">
                  <c:v>3.7517499999999996E-12</c:v>
                </c:pt>
                <c:pt idx="4899">
                  <c:v>2.9454999999999999E-12</c:v>
                </c:pt>
                <c:pt idx="4900">
                  <c:v>1.8705000000000002E-12</c:v>
                </c:pt>
                <c:pt idx="4901">
                  <c:v>1.5265E-12</c:v>
                </c:pt>
                <c:pt idx="4902">
                  <c:v>1.8705000000000002E-12</c:v>
                </c:pt>
                <c:pt idx="4903">
                  <c:v>1.12875E-12</c:v>
                </c:pt>
                <c:pt idx="4904">
                  <c:v>1.1825E-13</c:v>
                </c:pt>
                <c:pt idx="4905">
                  <c:v>-1.5049999999999999E-13</c:v>
                </c:pt>
                <c:pt idx="4906">
                  <c:v>-1.3544999999999999E-12</c:v>
                </c:pt>
                <c:pt idx="4907">
                  <c:v>-8.9224999999999996E-13</c:v>
                </c:pt>
                <c:pt idx="4908">
                  <c:v>-4.0419999999999999E-12</c:v>
                </c:pt>
                <c:pt idx="4909">
                  <c:v>-2.0317500000000001E-12</c:v>
                </c:pt>
                <c:pt idx="4910">
                  <c:v>-2.5692500000000002E-12</c:v>
                </c:pt>
                <c:pt idx="4911">
                  <c:v>-3.1712499999999998E-12</c:v>
                </c:pt>
                <c:pt idx="4912">
                  <c:v>-4.24625E-12</c:v>
                </c:pt>
                <c:pt idx="4913">
                  <c:v>-3.1712499999999998E-12</c:v>
                </c:pt>
                <c:pt idx="4914">
                  <c:v>-3.9775E-12</c:v>
                </c:pt>
                <c:pt idx="4915">
                  <c:v>-3.7732499999999999E-12</c:v>
                </c:pt>
                <c:pt idx="4916">
                  <c:v>-2.6982500000000001E-12</c:v>
                </c:pt>
                <c:pt idx="4917">
                  <c:v>-3.6442499999999999E-12</c:v>
                </c:pt>
                <c:pt idx="4918">
                  <c:v>-5.1922500000000002E-12</c:v>
                </c:pt>
                <c:pt idx="4919">
                  <c:v>-5.0525000000000001E-12</c:v>
                </c:pt>
                <c:pt idx="4920">
                  <c:v>-4.5795E-12</c:v>
                </c:pt>
                <c:pt idx="4921">
                  <c:v>-3.7087499999999999E-12</c:v>
                </c:pt>
                <c:pt idx="4922">
                  <c:v>-2.6982500000000001E-12</c:v>
                </c:pt>
                <c:pt idx="4923">
                  <c:v>-1.7630000000000001E-12</c:v>
                </c:pt>
                <c:pt idx="4924">
                  <c:v>-2.6982500000000001E-12</c:v>
                </c:pt>
                <c:pt idx="4925">
                  <c:v>-1.3544999999999999E-12</c:v>
                </c:pt>
                <c:pt idx="4926">
                  <c:v>-3.5474999999999998E-13</c:v>
                </c:pt>
                <c:pt idx="4927">
                  <c:v>6.5575000000000001E-13</c:v>
                </c:pt>
                <c:pt idx="4928">
                  <c:v>1.12875E-12</c:v>
                </c:pt>
                <c:pt idx="4929">
                  <c:v>1.5265E-12</c:v>
                </c:pt>
                <c:pt idx="4930">
                  <c:v>2.4724999999999998E-12</c:v>
                </c:pt>
                <c:pt idx="4931">
                  <c:v>4.2892499999999997E-12</c:v>
                </c:pt>
                <c:pt idx="4932">
                  <c:v>4.4182499999999997E-12</c:v>
                </c:pt>
                <c:pt idx="4933">
                  <c:v>4.4182499999999997E-12</c:v>
                </c:pt>
                <c:pt idx="4934">
                  <c:v>7.0412500000000001E-12</c:v>
                </c:pt>
                <c:pt idx="4935">
                  <c:v>7.0412500000000001E-12</c:v>
                </c:pt>
                <c:pt idx="4936">
                  <c:v>6.9015E-12</c:v>
                </c:pt>
                <c:pt idx="4937">
                  <c:v>8.7827500000000003E-12</c:v>
                </c:pt>
                <c:pt idx="4938">
                  <c:v>1.0126500000000001E-11</c:v>
                </c:pt>
                <c:pt idx="4939">
                  <c:v>1.0062E-11</c:v>
                </c:pt>
                <c:pt idx="4940">
                  <c:v>1.0664000000000001E-11</c:v>
                </c:pt>
                <c:pt idx="4941">
                  <c:v>9.3954999999999997E-12</c:v>
                </c:pt>
                <c:pt idx="4942">
                  <c:v>9.7932499999999997E-12</c:v>
                </c:pt>
                <c:pt idx="4943">
                  <c:v>9.7932499999999997E-12</c:v>
                </c:pt>
                <c:pt idx="4944">
                  <c:v>1.04705E-11</c:v>
                </c:pt>
                <c:pt idx="4945">
                  <c:v>1.1201500000000001E-11</c:v>
                </c:pt>
                <c:pt idx="4946">
                  <c:v>9.2557499999999996E-12</c:v>
                </c:pt>
                <c:pt idx="4947">
                  <c:v>7.8475000000000002E-12</c:v>
                </c:pt>
                <c:pt idx="4948">
                  <c:v>8.9225000000000004E-12</c:v>
                </c:pt>
                <c:pt idx="4949">
                  <c:v>9.5244999999999997E-12</c:v>
                </c:pt>
                <c:pt idx="4950">
                  <c:v>6.2995E-12</c:v>
                </c:pt>
                <c:pt idx="4951">
                  <c:v>6.63275E-12</c:v>
                </c:pt>
                <c:pt idx="4952">
                  <c:v>5.2244999999999998E-12</c:v>
                </c:pt>
                <c:pt idx="4953">
                  <c:v>4.4182499999999997E-12</c:v>
                </c:pt>
                <c:pt idx="4954">
                  <c:v>4.6869999999999997E-12</c:v>
                </c:pt>
                <c:pt idx="4955">
                  <c:v>1.6662500000000001E-12</c:v>
                </c:pt>
                <c:pt idx="4956">
                  <c:v>3.4077499999999999E-12</c:v>
                </c:pt>
                <c:pt idx="4957">
                  <c:v>1.06425E-12</c:v>
                </c:pt>
                <c:pt idx="4958">
                  <c:v>-1.0212499999999999E-12</c:v>
                </c:pt>
                <c:pt idx="4959">
                  <c:v>4.5149999999999999E-13</c:v>
                </c:pt>
                <c:pt idx="4960">
                  <c:v>-3.3754999999999999E-12</c:v>
                </c:pt>
                <c:pt idx="4961">
                  <c:v>-2.6982500000000001E-12</c:v>
                </c:pt>
                <c:pt idx="4962">
                  <c:v>-2.5692500000000002E-12</c:v>
                </c:pt>
                <c:pt idx="4963">
                  <c:v>-1.55875E-12</c:v>
                </c:pt>
                <c:pt idx="4964">
                  <c:v>-1.55875E-12</c:v>
                </c:pt>
                <c:pt idx="4965">
                  <c:v>-5.5255000000000002E-12</c:v>
                </c:pt>
                <c:pt idx="4966">
                  <c:v>-3.57975E-12</c:v>
                </c:pt>
                <c:pt idx="4967">
                  <c:v>-4.0419999999999999E-12</c:v>
                </c:pt>
                <c:pt idx="4968">
                  <c:v>-4.515E-12</c:v>
                </c:pt>
                <c:pt idx="4969">
                  <c:v>-4.6547500000000001E-12</c:v>
                </c:pt>
                <c:pt idx="4970">
                  <c:v>-4.9880000000000002E-12</c:v>
                </c:pt>
                <c:pt idx="4971">
                  <c:v>-5.3212500000000002E-12</c:v>
                </c:pt>
                <c:pt idx="4972">
                  <c:v>-4.9880000000000002E-12</c:v>
                </c:pt>
                <c:pt idx="4973">
                  <c:v>-3.7732499999999999E-12</c:v>
                </c:pt>
                <c:pt idx="4974">
                  <c:v>-3.3754999999999999E-12</c:v>
                </c:pt>
                <c:pt idx="4975">
                  <c:v>-5.9985000000000003E-12</c:v>
                </c:pt>
                <c:pt idx="4976">
                  <c:v>-3.1712499999999998E-12</c:v>
                </c:pt>
                <c:pt idx="4977">
                  <c:v>-1.7630000000000001E-12</c:v>
                </c:pt>
                <c:pt idx="4978">
                  <c:v>-3.2357499999999998E-12</c:v>
                </c:pt>
                <c:pt idx="4979">
                  <c:v>-3.5044999999999999E-12</c:v>
                </c:pt>
                <c:pt idx="4980">
                  <c:v>-2.7734999999999998E-12</c:v>
                </c:pt>
              </c:numCache>
            </c:numRef>
          </c:yVal>
          <c:smooth val="0"/>
          <c:extLst>
            <c:ext xmlns:c16="http://schemas.microsoft.com/office/drawing/2014/chart" uri="{C3380CC4-5D6E-409C-BE32-E72D297353CC}">
              <c16:uniqueId val="{00000000-B188-493B-AED5-54BA1D610ED3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axId val="715251407"/>
        <c:axId val="790333263"/>
      </c:scatterChart>
      <c:valAx>
        <c:axId val="715251407"/>
        <c:scaling>
          <c:orientation val="minMax"/>
          <c:max val="100"/>
        </c:scaling>
        <c:delete val="0"/>
        <c:axPos val="b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minorGridlines>
          <c:spPr>
            <a:ln w="9525" cap="flat" cmpd="sng" algn="ctr">
              <a:solidFill>
                <a:schemeClr val="tx1">
                  <a:lumMod val="5000"/>
                  <a:lumOff val="95000"/>
                </a:schemeClr>
              </a:solidFill>
              <a:round/>
            </a:ln>
            <a:effectLst/>
          </c:spPr>
        </c:minorGridlines>
        <c:title>
          <c:tx>
            <c:rich>
              <a:bodyPr rot="0" spcFirstLastPara="1" vertOverflow="ellipsis" vert="horz" wrap="square" anchor="ctr" anchorCtr="1"/>
              <a:lstStyle/>
              <a:p>
                <a:pPr>
                  <a:defRPr sz="1000" b="1" i="0" u="none" strike="noStrike" kern="1200" baseline="0">
                    <a:solidFill>
                      <a:schemeClr val="tx1">
                        <a:lumMod val="65000"/>
                        <a:lumOff val="3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r>
                  <a:rPr lang="fr-FR" b="1"/>
                  <a:t>Masse (amu)</a:t>
                </a:r>
              </a:p>
            </c:rich>
          </c:tx>
          <c:overlay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anchor="ctr" anchorCtr="1"/>
            <a:lstStyle/>
            <a:p>
              <a:pPr>
                <a:defRPr sz="1000" b="1" i="0" u="none" strike="noStrike" kern="1200" baseline="0">
                  <a:solidFill>
                    <a:schemeClr val="tx1">
                      <a:lumMod val="65000"/>
                      <a:lumOff val="3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fr-FR"/>
            </a:p>
          </c:txPr>
        </c:title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25000"/>
                <a:lumOff val="7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fr-FR"/>
          </a:p>
        </c:txPr>
        <c:crossAx val="790333263"/>
        <c:crossesAt val="1.0000000000000009E-15"/>
        <c:crossBetween val="midCat"/>
      </c:valAx>
      <c:valAx>
        <c:axId val="790333263"/>
        <c:scaling>
          <c:logBase val="10"/>
          <c:orientation val="minMax"/>
          <c:max val="1.0000000000000004E-6"/>
          <c:min val="1.0000000000000006E-10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minorGridlines>
          <c:spPr>
            <a:ln w="9525" cap="flat" cmpd="sng" algn="ctr">
              <a:solidFill>
                <a:schemeClr val="tx1">
                  <a:lumMod val="5000"/>
                  <a:lumOff val="95000"/>
                </a:schemeClr>
              </a:solidFill>
              <a:round/>
            </a:ln>
            <a:effectLst/>
          </c:spPr>
        </c:minorGridlines>
        <c:title>
          <c:tx>
            <c:rich>
              <a:bodyPr rot="-5400000" spcFirstLastPara="1" vertOverflow="ellipsis" vert="horz" wrap="square" anchor="ctr" anchorCtr="1"/>
              <a:lstStyle/>
              <a:p>
                <a:pPr>
                  <a:defRPr sz="1000" b="1" i="0" u="none" strike="noStrike" kern="1200" baseline="0">
                    <a:solidFill>
                      <a:schemeClr val="tx1">
                        <a:lumMod val="65000"/>
                        <a:lumOff val="3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r>
                  <a:rPr lang="en-US" b="1"/>
                  <a:t>Courant (A)</a:t>
                </a:r>
              </a:p>
            </c:rich>
          </c:tx>
          <c:overlay val="0"/>
          <c:spPr>
            <a:noFill/>
            <a:ln>
              <a:noFill/>
            </a:ln>
            <a:effectLst/>
          </c:spPr>
          <c:txPr>
            <a:bodyPr rot="-5400000" spcFirstLastPara="1" vertOverflow="ellipsis" vert="horz" wrap="square" anchor="ctr" anchorCtr="1"/>
            <a:lstStyle/>
            <a:p>
              <a:pPr>
                <a:defRPr sz="1000" b="1" i="0" u="none" strike="noStrike" kern="1200" baseline="0">
                  <a:solidFill>
                    <a:schemeClr val="tx1">
                      <a:lumMod val="65000"/>
                      <a:lumOff val="3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fr-FR"/>
            </a:p>
          </c:txPr>
        </c:title>
        <c:numFmt formatCode="0E+00" sourceLinked="0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25000"/>
                <a:lumOff val="7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fr-FR"/>
          </a:p>
        </c:txPr>
        <c:crossAx val="715251407"/>
        <c:crosses val="autoZero"/>
        <c:crossBetween val="midCat"/>
      </c:valAx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fr-FR"/>
    </a:p>
  </c:txPr>
  <c:externalData r:id="rId3">
    <c:autoUpdate val="0"/>
  </c:externalData>
</c:chartSpace>
</file>

<file path=ppt/charts/chart2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fr-FR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spcFirstLastPara="1" vertOverflow="ellipsis" vert="horz" wrap="square" anchor="ctr" anchorCtr="1"/>
          <a:lstStyle/>
          <a:p>
            <a:pPr>
              <a:defRPr sz="1400" b="0" i="0" u="none" strike="noStrike" kern="1200" spc="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r>
              <a:rPr lang="en-US" sz="1000" dirty="0" err="1">
                <a:solidFill>
                  <a:srgbClr val="002060"/>
                </a:solidFill>
              </a:rPr>
              <a:t>Analyse</a:t>
            </a:r>
            <a:r>
              <a:rPr lang="en-US" sz="1000" dirty="0">
                <a:solidFill>
                  <a:srgbClr val="002060"/>
                </a:solidFill>
              </a:rPr>
              <a:t> de </a:t>
            </a:r>
            <a:r>
              <a:rPr lang="en-US" sz="1000" dirty="0" err="1">
                <a:solidFill>
                  <a:srgbClr val="002060"/>
                </a:solidFill>
              </a:rPr>
              <a:t>gaz</a:t>
            </a:r>
            <a:r>
              <a:rPr lang="en-US" sz="1000" dirty="0">
                <a:solidFill>
                  <a:srgbClr val="002060"/>
                </a:solidFill>
              </a:rPr>
              <a:t> </a:t>
            </a:r>
            <a:r>
              <a:rPr lang="en-US" sz="1000" dirty="0" err="1">
                <a:solidFill>
                  <a:srgbClr val="002060"/>
                </a:solidFill>
              </a:rPr>
              <a:t>résiduel</a:t>
            </a:r>
            <a:r>
              <a:rPr lang="en-US" sz="1000" dirty="0">
                <a:solidFill>
                  <a:srgbClr val="002060"/>
                </a:solidFill>
              </a:rPr>
              <a:t> / MBE</a:t>
            </a:r>
          </a:p>
        </c:rich>
      </c:tx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400" b="0" i="0" u="none" strike="noStrike" kern="1200" spc="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fr-FR"/>
        </a:p>
      </c:txPr>
    </c:title>
    <c:autoTitleDeleted val="0"/>
    <c:plotArea>
      <c:layout/>
      <c:scatterChart>
        <c:scatterStyle val="smoothMarker"/>
        <c:varyColors val="0"/>
        <c:ser>
          <c:idx val="21"/>
          <c:order val="0"/>
          <c:tx>
            <c:strRef>
              <c:f>file34!$B$7</c:f>
              <c:strCache>
                <c:ptCount val="1"/>
                <c:pt idx="0">
                  <c:v>RGA</c:v>
                </c:pt>
              </c:strCache>
            </c:strRef>
          </c:tx>
          <c:spPr>
            <a:ln w="12700" cap="rnd">
              <a:solidFill>
                <a:schemeClr val="accent1"/>
              </a:solidFill>
              <a:round/>
            </a:ln>
            <a:effectLst/>
          </c:spPr>
          <c:marker>
            <c:symbol val="none"/>
          </c:marker>
          <c:xVal>
            <c:numRef>
              <c:f>file34!$D$23:$CQU$23</c:f>
              <c:numCache>
                <c:formatCode>General</c:formatCode>
                <c:ptCount val="2488"/>
                <c:pt idx="0">
                  <c:v>0.5</c:v>
                </c:pt>
                <c:pt idx="1">
                  <c:v>0.54</c:v>
                </c:pt>
                <c:pt idx="2">
                  <c:v>0.57999999999999996</c:v>
                </c:pt>
                <c:pt idx="3">
                  <c:v>0.62</c:v>
                </c:pt>
                <c:pt idx="4">
                  <c:v>0.66</c:v>
                </c:pt>
                <c:pt idx="5">
                  <c:v>0.7</c:v>
                </c:pt>
                <c:pt idx="6">
                  <c:v>0.74</c:v>
                </c:pt>
                <c:pt idx="7">
                  <c:v>0.78</c:v>
                </c:pt>
                <c:pt idx="8">
                  <c:v>0.82</c:v>
                </c:pt>
                <c:pt idx="9">
                  <c:v>0.86</c:v>
                </c:pt>
                <c:pt idx="10">
                  <c:v>0.9</c:v>
                </c:pt>
                <c:pt idx="11">
                  <c:v>0.94</c:v>
                </c:pt>
                <c:pt idx="12">
                  <c:v>0.98</c:v>
                </c:pt>
                <c:pt idx="13">
                  <c:v>1.02</c:v>
                </c:pt>
                <c:pt idx="14">
                  <c:v>1.06</c:v>
                </c:pt>
                <c:pt idx="15">
                  <c:v>1.1000000000000001</c:v>
                </c:pt>
                <c:pt idx="16">
                  <c:v>1.1399999999999999</c:v>
                </c:pt>
                <c:pt idx="17">
                  <c:v>1.18</c:v>
                </c:pt>
                <c:pt idx="18">
                  <c:v>1.22</c:v>
                </c:pt>
                <c:pt idx="19">
                  <c:v>1.26</c:v>
                </c:pt>
                <c:pt idx="20">
                  <c:v>1.3</c:v>
                </c:pt>
                <c:pt idx="21">
                  <c:v>1.34</c:v>
                </c:pt>
                <c:pt idx="22">
                  <c:v>1.38</c:v>
                </c:pt>
                <c:pt idx="23">
                  <c:v>1.42</c:v>
                </c:pt>
                <c:pt idx="24">
                  <c:v>1.46</c:v>
                </c:pt>
                <c:pt idx="25">
                  <c:v>1.5</c:v>
                </c:pt>
                <c:pt idx="26">
                  <c:v>1.54</c:v>
                </c:pt>
                <c:pt idx="27">
                  <c:v>1.58</c:v>
                </c:pt>
                <c:pt idx="28">
                  <c:v>1.62</c:v>
                </c:pt>
                <c:pt idx="29">
                  <c:v>1.66</c:v>
                </c:pt>
                <c:pt idx="30">
                  <c:v>1.7</c:v>
                </c:pt>
                <c:pt idx="31">
                  <c:v>1.74</c:v>
                </c:pt>
                <c:pt idx="32">
                  <c:v>1.78</c:v>
                </c:pt>
                <c:pt idx="33">
                  <c:v>1.82</c:v>
                </c:pt>
                <c:pt idx="34">
                  <c:v>1.86</c:v>
                </c:pt>
                <c:pt idx="35">
                  <c:v>1.9</c:v>
                </c:pt>
                <c:pt idx="36">
                  <c:v>1.94</c:v>
                </c:pt>
                <c:pt idx="37">
                  <c:v>1.98</c:v>
                </c:pt>
                <c:pt idx="38">
                  <c:v>2.02</c:v>
                </c:pt>
                <c:pt idx="39">
                  <c:v>2.06</c:v>
                </c:pt>
                <c:pt idx="40">
                  <c:v>2.1</c:v>
                </c:pt>
                <c:pt idx="41">
                  <c:v>2.14</c:v>
                </c:pt>
                <c:pt idx="42">
                  <c:v>2.1800000000000002</c:v>
                </c:pt>
                <c:pt idx="43">
                  <c:v>2.2200000000000002</c:v>
                </c:pt>
                <c:pt idx="44">
                  <c:v>2.2599999999999998</c:v>
                </c:pt>
                <c:pt idx="45">
                  <c:v>2.2999999999999998</c:v>
                </c:pt>
                <c:pt idx="46">
                  <c:v>2.34</c:v>
                </c:pt>
                <c:pt idx="47">
                  <c:v>2.38</c:v>
                </c:pt>
                <c:pt idx="48">
                  <c:v>2.42</c:v>
                </c:pt>
                <c:pt idx="49">
                  <c:v>2.46</c:v>
                </c:pt>
                <c:pt idx="50">
                  <c:v>2.5</c:v>
                </c:pt>
                <c:pt idx="51">
                  <c:v>2.54</c:v>
                </c:pt>
                <c:pt idx="52">
                  <c:v>2.58</c:v>
                </c:pt>
                <c:pt idx="53">
                  <c:v>2.62</c:v>
                </c:pt>
                <c:pt idx="54">
                  <c:v>2.66</c:v>
                </c:pt>
                <c:pt idx="55">
                  <c:v>2.7</c:v>
                </c:pt>
                <c:pt idx="56">
                  <c:v>2.74</c:v>
                </c:pt>
                <c:pt idx="57">
                  <c:v>2.78</c:v>
                </c:pt>
                <c:pt idx="58">
                  <c:v>2.82</c:v>
                </c:pt>
                <c:pt idx="59">
                  <c:v>2.86</c:v>
                </c:pt>
                <c:pt idx="60">
                  <c:v>2.9</c:v>
                </c:pt>
                <c:pt idx="61">
                  <c:v>2.94</c:v>
                </c:pt>
                <c:pt idx="62">
                  <c:v>2.98</c:v>
                </c:pt>
                <c:pt idx="63">
                  <c:v>3.02</c:v>
                </c:pt>
                <c:pt idx="64">
                  <c:v>3.06</c:v>
                </c:pt>
                <c:pt idx="65">
                  <c:v>3.1</c:v>
                </c:pt>
                <c:pt idx="66">
                  <c:v>3.14</c:v>
                </c:pt>
                <c:pt idx="67">
                  <c:v>3.18</c:v>
                </c:pt>
                <c:pt idx="68">
                  <c:v>3.22</c:v>
                </c:pt>
                <c:pt idx="69">
                  <c:v>3.26</c:v>
                </c:pt>
                <c:pt idx="70">
                  <c:v>3.3</c:v>
                </c:pt>
                <c:pt idx="71">
                  <c:v>3.34</c:v>
                </c:pt>
                <c:pt idx="72">
                  <c:v>3.38</c:v>
                </c:pt>
                <c:pt idx="73">
                  <c:v>3.42</c:v>
                </c:pt>
                <c:pt idx="74">
                  <c:v>3.46</c:v>
                </c:pt>
                <c:pt idx="75">
                  <c:v>3.5</c:v>
                </c:pt>
                <c:pt idx="76">
                  <c:v>3.54</c:v>
                </c:pt>
                <c:pt idx="77">
                  <c:v>3.58</c:v>
                </c:pt>
                <c:pt idx="78">
                  <c:v>3.62</c:v>
                </c:pt>
                <c:pt idx="79">
                  <c:v>3.66</c:v>
                </c:pt>
                <c:pt idx="80">
                  <c:v>3.7</c:v>
                </c:pt>
                <c:pt idx="81">
                  <c:v>3.74</c:v>
                </c:pt>
                <c:pt idx="82">
                  <c:v>3.78</c:v>
                </c:pt>
                <c:pt idx="83">
                  <c:v>3.82</c:v>
                </c:pt>
                <c:pt idx="84">
                  <c:v>3.86</c:v>
                </c:pt>
                <c:pt idx="85">
                  <c:v>3.9</c:v>
                </c:pt>
                <c:pt idx="86">
                  <c:v>3.94</c:v>
                </c:pt>
                <c:pt idx="87">
                  <c:v>3.98</c:v>
                </c:pt>
                <c:pt idx="88">
                  <c:v>4.0199999999999996</c:v>
                </c:pt>
                <c:pt idx="89">
                  <c:v>4.0599999999999996</c:v>
                </c:pt>
                <c:pt idx="90">
                  <c:v>4.0999999999999996</c:v>
                </c:pt>
                <c:pt idx="91">
                  <c:v>4.1399999999999997</c:v>
                </c:pt>
                <c:pt idx="92">
                  <c:v>4.18</c:v>
                </c:pt>
                <c:pt idx="93">
                  <c:v>4.22</c:v>
                </c:pt>
                <c:pt idx="94">
                  <c:v>4.26</c:v>
                </c:pt>
                <c:pt idx="95">
                  <c:v>4.3</c:v>
                </c:pt>
                <c:pt idx="96">
                  <c:v>4.34</c:v>
                </c:pt>
                <c:pt idx="97">
                  <c:v>4.38</c:v>
                </c:pt>
                <c:pt idx="98">
                  <c:v>4.42</c:v>
                </c:pt>
                <c:pt idx="99">
                  <c:v>4.46</c:v>
                </c:pt>
                <c:pt idx="100">
                  <c:v>4.5</c:v>
                </c:pt>
                <c:pt idx="101">
                  <c:v>4.54</c:v>
                </c:pt>
                <c:pt idx="102">
                  <c:v>4.58</c:v>
                </c:pt>
                <c:pt idx="103">
                  <c:v>4.62</c:v>
                </c:pt>
                <c:pt idx="104">
                  <c:v>4.66</c:v>
                </c:pt>
                <c:pt idx="105">
                  <c:v>4.7</c:v>
                </c:pt>
                <c:pt idx="106">
                  <c:v>4.74</c:v>
                </c:pt>
                <c:pt idx="107">
                  <c:v>4.78</c:v>
                </c:pt>
                <c:pt idx="108">
                  <c:v>4.82</c:v>
                </c:pt>
                <c:pt idx="109">
                  <c:v>4.8600000000000003</c:v>
                </c:pt>
                <c:pt idx="110">
                  <c:v>4.9000000000000004</c:v>
                </c:pt>
                <c:pt idx="111">
                  <c:v>4.9400000000000004</c:v>
                </c:pt>
                <c:pt idx="112">
                  <c:v>4.9800000000000004</c:v>
                </c:pt>
                <c:pt idx="113">
                  <c:v>5.0199999999999996</c:v>
                </c:pt>
                <c:pt idx="114">
                  <c:v>5.0599999999999996</c:v>
                </c:pt>
                <c:pt idx="115">
                  <c:v>5.0999999999999996</c:v>
                </c:pt>
                <c:pt idx="116">
                  <c:v>5.14</c:v>
                </c:pt>
                <c:pt idx="117">
                  <c:v>5.18</c:v>
                </c:pt>
                <c:pt idx="118">
                  <c:v>5.22</c:v>
                </c:pt>
                <c:pt idx="119">
                  <c:v>5.26</c:v>
                </c:pt>
                <c:pt idx="120">
                  <c:v>5.3</c:v>
                </c:pt>
                <c:pt idx="121">
                  <c:v>5.34</c:v>
                </c:pt>
                <c:pt idx="122">
                  <c:v>5.38</c:v>
                </c:pt>
                <c:pt idx="123">
                  <c:v>5.42</c:v>
                </c:pt>
                <c:pt idx="124">
                  <c:v>5.46</c:v>
                </c:pt>
                <c:pt idx="125">
                  <c:v>5.5</c:v>
                </c:pt>
                <c:pt idx="126">
                  <c:v>5.54</c:v>
                </c:pt>
                <c:pt idx="127">
                  <c:v>5.58</c:v>
                </c:pt>
                <c:pt idx="128">
                  <c:v>5.62</c:v>
                </c:pt>
                <c:pt idx="129">
                  <c:v>5.66</c:v>
                </c:pt>
                <c:pt idx="130">
                  <c:v>5.7</c:v>
                </c:pt>
                <c:pt idx="131">
                  <c:v>5.74</c:v>
                </c:pt>
                <c:pt idx="132">
                  <c:v>5.78</c:v>
                </c:pt>
                <c:pt idx="133">
                  <c:v>5.82</c:v>
                </c:pt>
                <c:pt idx="134">
                  <c:v>5.86</c:v>
                </c:pt>
                <c:pt idx="135">
                  <c:v>5.9</c:v>
                </c:pt>
                <c:pt idx="136">
                  <c:v>5.94</c:v>
                </c:pt>
                <c:pt idx="137">
                  <c:v>5.98</c:v>
                </c:pt>
                <c:pt idx="138">
                  <c:v>6.02</c:v>
                </c:pt>
                <c:pt idx="139">
                  <c:v>6.06</c:v>
                </c:pt>
                <c:pt idx="140">
                  <c:v>6.1</c:v>
                </c:pt>
                <c:pt idx="141">
                  <c:v>6.14</c:v>
                </c:pt>
                <c:pt idx="142">
                  <c:v>6.18</c:v>
                </c:pt>
                <c:pt idx="143">
                  <c:v>6.22</c:v>
                </c:pt>
                <c:pt idx="144">
                  <c:v>6.26</c:v>
                </c:pt>
                <c:pt idx="145">
                  <c:v>6.3</c:v>
                </c:pt>
                <c:pt idx="146">
                  <c:v>6.34</c:v>
                </c:pt>
                <c:pt idx="147">
                  <c:v>6.38</c:v>
                </c:pt>
                <c:pt idx="148">
                  <c:v>6.42</c:v>
                </c:pt>
                <c:pt idx="149">
                  <c:v>6.46</c:v>
                </c:pt>
                <c:pt idx="150">
                  <c:v>6.5</c:v>
                </c:pt>
                <c:pt idx="151">
                  <c:v>6.54</c:v>
                </c:pt>
                <c:pt idx="152">
                  <c:v>6.58</c:v>
                </c:pt>
                <c:pt idx="153">
                  <c:v>6.62</c:v>
                </c:pt>
                <c:pt idx="154">
                  <c:v>6.66</c:v>
                </c:pt>
                <c:pt idx="155">
                  <c:v>6.7</c:v>
                </c:pt>
                <c:pt idx="156">
                  <c:v>6.74</c:v>
                </c:pt>
                <c:pt idx="157">
                  <c:v>6.78</c:v>
                </c:pt>
                <c:pt idx="158">
                  <c:v>6.82</c:v>
                </c:pt>
                <c:pt idx="159">
                  <c:v>6.86</c:v>
                </c:pt>
                <c:pt idx="160">
                  <c:v>6.9</c:v>
                </c:pt>
                <c:pt idx="161">
                  <c:v>6.94</c:v>
                </c:pt>
                <c:pt idx="162">
                  <c:v>6.98</c:v>
                </c:pt>
                <c:pt idx="163">
                  <c:v>7.02</c:v>
                </c:pt>
                <c:pt idx="164">
                  <c:v>7.06</c:v>
                </c:pt>
                <c:pt idx="165">
                  <c:v>7.1</c:v>
                </c:pt>
                <c:pt idx="166">
                  <c:v>7.14</c:v>
                </c:pt>
                <c:pt idx="167">
                  <c:v>7.18</c:v>
                </c:pt>
                <c:pt idx="168">
                  <c:v>7.22</c:v>
                </c:pt>
                <c:pt idx="169">
                  <c:v>7.26</c:v>
                </c:pt>
                <c:pt idx="170">
                  <c:v>7.3</c:v>
                </c:pt>
                <c:pt idx="171">
                  <c:v>7.34</c:v>
                </c:pt>
                <c:pt idx="172">
                  <c:v>7.38</c:v>
                </c:pt>
                <c:pt idx="173">
                  <c:v>7.42</c:v>
                </c:pt>
                <c:pt idx="174">
                  <c:v>7.46</c:v>
                </c:pt>
                <c:pt idx="175">
                  <c:v>7.5</c:v>
                </c:pt>
                <c:pt idx="176">
                  <c:v>7.54</c:v>
                </c:pt>
                <c:pt idx="177">
                  <c:v>7.58</c:v>
                </c:pt>
                <c:pt idx="178">
                  <c:v>7.62</c:v>
                </c:pt>
                <c:pt idx="179">
                  <c:v>7.66</c:v>
                </c:pt>
                <c:pt idx="180">
                  <c:v>7.7</c:v>
                </c:pt>
                <c:pt idx="181">
                  <c:v>7.74</c:v>
                </c:pt>
                <c:pt idx="182">
                  <c:v>7.78</c:v>
                </c:pt>
                <c:pt idx="183">
                  <c:v>7.82</c:v>
                </c:pt>
                <c:pt idx="184">
                  <c:v>7.86</c:v>
                </c:pt>
                <c:pt idx="185">
                  <c:v>7.9</c:v>
                </c:pt>
                <c:pt idx="186">
                  <c:v>7.94</c:v>
                </c:pt>
                <c:pt idx="187">
                  <c:v>7.98</c:v>
                </c:pt>
                <c:pt idx="188">
                  <c:v>8.02</c:v>
                </c:pt>
                <c:pt idx="189">
                  <c:v>8.06</c:v>
                </c:pt>
                <c:pt idx="190">
                  <c:v>8.1</c:v>
                </c:pt>
                <c:pt idx="191">
                  <c:v>8.14</c:v>
                </c:pt>
                <c:pt idx="192">
                  <c:v>8.18</c:v>
                </c:pt>
                <c:pt idx="193">
                  <c:v>8.2200000000000006</c:v>
                </c:pt>
                <c:pt idx="194">
                  <c:v>8.26</c:v>
                </c:pt>
                <c:pt idx="195">
                  <c:v>8.3000000000000007</c:v>
                </c:pt>
                <c:pt idx="196">
                  <c:v>8.34</c:v>
                </c:pt>
                <c:pt idx="197">
                  <c:v>8.3800000000000008</c:v>
                </c:pt>
                <c:pt idx="198">
                  <c:v>8.42</c:v>
                </c:pt>
                <c:pt idx="199">
                  <c:v>8.4600000000000009</c:v>
                </c:pt>
                <c:pt idx="200">
                  <c:v>8.5</c:v>
                </c:pt>
                <c:pt idx="201">
                  <c:v>8.5399999999999991</c:v>
                </c:pt>
                <c:pt idx="202">
                  <c:v>8.58</c:v>
                </c:pt>
                <c:pt idx="203">
                  <c:v>8.6199999999999992</c:v>
                </c:pt>
                <c:pt idx="204">
                  <c:v>8.66</c:v>
                </c:pt>
                <c:pt idx="205">
                  <c:v>8.6999999999999993</c:v>
                </c:pt>
                <c:pt idx="206">
                  <c:v>8.74</c:v>
                </c:pt>
                <c:pt idx="207">
                  <c:v>8.7799999999999994</c:v>
                </c:pt>
                <c:pt idx="208">
                  <c:v>8.82</c:v>
                </c:pt>
                <c:pt idx="209">
                  <c:v>8.86</c:v>
                </c:pt>
                <c:pt idx="210">
                  <c:v>8.9</c:v>
                </c:pt>
                <c:pt idx="211">
                  <c:v>8.94</c:v>
                </c:pt>
                <c:pt idx="212">
                  <c:v>8.98</c:v>
                </c:pt>
                <c:pt idx="213">
                  <c:v>9.02</c:v>
                </c:pt>
                <c:pt idx="214">
                  <c:v>9.06</c:v>
                </c:pt>
                <c:pt idx="215">
                  <c:v>9.1</c:v>
                </c:pt>
                <c:pt idx="216">
                  <c:v>9.14</c:v>
                </c:pt>
                <c:pt idx="217">
                  <c:v>9.18</c:v>
                </c:pt>
                <c:pt idx="218">
                  <c:v>9.2200000000000006</c:v>
                </c:pt>
                <c:pt idx="219">
                  <c:v>9.26</c:v>
                </c:pt>
                <c:pt idx="220">
                  <c:v>9.3000000000000007</c:v>
                </c:pt>
                <c:pt idx="221">
                  <c:v>9.34</c:v>
                </c:pt>
                <c:pt idx="222">
                  <c:v>9.3800000000000008</c:v>
                </c:pt>
                <c:pt idx="223">
                  <c:v>9.42</c:v>
                </c:pt>
                <c:pt idx="224">
                  <c:v>9.4600000000000009</c:v>
                </c:pt>
                <c:pt idx="225">
                  <c:v>9.5</c:v>
                </c:pt>
                <c:pt idx="226">
                  <c:v>9.5399999999999991</c:v>
                </c:pt>
                <c:pt idx="227">
                  <c:v>9.58</c:v>
                </c:pt>
                <c:pt idx="228">
                  <c:v>9.6199999999999992</c:v>
                </c:pt>
                <c:pt idx="229">
                  <c:v>9.66</c:v>
                </c:pt>
                <c:pt idx="230">
                  <c:v>9.6999999999999993</c:v>
                </c:pt>
                <c:pt idx="231">
                  <c:v>9.74</c:v>
                </c:pt>
                <c:pt idx="232">
                  <c:v>9.7799999999999994</c:v>
                </c:pt>
                <c:pt idx="233">
                  <c:v>9.82</c:v>
                </c:pt>
                <c:pt idx="234">
                  <c:v>9.86</c:v>
                </c:pt>
                <c:pt idx="235">
                  <c:v>9.9</c:v>
                </c:pt>
                <c:pt idx="236">
                  <c:v>9.94</c:v>
                </c:pt>
                <c:pt idx="237">
                  <c:v>9.98</c:v>
                </c:pt>
                <c:pt idx="238">
                  <c:v>10.02</c:v>
                </c:pt>
                <c:pt idx="239">
                  <c:v>10.06</c:v>
                </c:pt>
                <c:pt idx="240">
                  <c:v>10.1</c:v>
                </c:pt>
                <c:pt idx="241">
                  <c:v>10.14</c:v>
                </c:pt>
                <c:pt idx="242">
                  <c:v>10.18</c:v>
                </c:pt>
                <c:pt idx="243">
                  <c:v>10.220000000000001</c:v>
                </c:pt>
                <c:pt idx="244">
                  <c:v>10.26</c:v>
                </c:pt>
                <c:pt idx="245">
                  <c:v>10.3</c:v>
                </c:pt>
                <c:pt idx="246">
                  <c:v>10.34</c:v>
                </c:pt>
                <c:pt idx="247">
                  <c:v>10.38</c:v>
                </c:pt>
                <c:pt idx="248">
                  <c:v>10.42</c:v>
                </c:pt>
                <c:pt idx="249">
                  <c:v>10.46</c:v>
                </c:pt>
                <c:pt idx="250">
                  <c:v>10.5</c:v>
                </c:pt>
                <c:pt idx="251">
                  <c:v>10.54</c:v>
                </c:pt>
                <c:pt idx="252">
                  <c:v>10.58</c:v>
                </c:pt>
                <c:pt idx="253">
                  <c:v>10.62</c:v>
                </c:pt>
                <c:pt idx="254">
                  <c:v>10.66</c:v>
                </c:pt>
                <c:pt idx="255">
                  <c:v>10.7</c:v>
                </c:pt>
                <c:pt idx="256">
                  <c:v>10.74</c:v>
                </c:pt>
                <c:pt idx="257">
                  <c:v>10.78</c:v>
                </c:pt>
                <c:pt idx="258">
                  <c:v>10.82</c:v>
                </c:pt>
                <c:pt idx="259">
                  <c:v>10.86</c:v>
                </c:pt>
                <c:pt idx="260">
                  <c:v>10.9</c:v>
                </c:pt>
                <c:pt idx="261">
                  <c:v>10.94</c:v>
                </c:pt>
                <c:pt idx="262">
                  <c:v>10.98</c:v>
                </c:pt>
                <c:pt idx="263">
                  <c:v>11.02</c:v>
                </c:pt>
                <c:pt idx="264">
                  <c:v>11.06</c:v>
                </c:pt>
                <c:pt idx="265">
                  <c:v>11.1</c:v>
                </c:pt>
                <c:pt idx="266">
                  <c:v>11.14</c:v>
                </c:pt>
                <c:pt idx="267">
                  <c:v>11.18</c:v>
                </c:pt>
                <c:pt idx="268">
                  <c:v>11.22</c:v>
                </c:pt>
                <c:pt idx="269">
                  <c:v>11.26</c:v>
                </c:pt>
                <c:pt idx="270">
                  <c:v>11.3</c:v>
                </c:pt>
                <c:pt idx="271">
                  <c:v>11.34</c:v>
                </c:pt>
                <c:pt idx="272">
                  <c:v>11.38</c:v>
                </c:pt>
                <c:pt idx="273">
                  <c:v>11.42</c:v>
                </c:pt>
                <c:pt idx="274">
                  <c:v>11.46</c:v>
                </c:pt>
                <c:pt idx="275">
                  <c:v>11.5</c:v>
                </c:pt>
                <c:pt idx="276">
                  <c:v>11.54</c:v>
                </c:pt>
                <c:pt idx="277">
                  <c:v>11.58</c:v>
                </c:pt>
                <c:pt idx="278">
                  <c:v>11.62</c:v>
                </c:pt>
                <c:pt idx="279">
                  <c:v>11.66</c:v>
                </c:pt>
                <c:pt idx="280">
                  <c:v>11.7</c:v>
                </c:pt>
                <c:pt idx="281">
                  <c:v>11.74</c:v>
                </c:pt>
                <c:pt idx="282">
                  <c:v>11.78</c:v>
                </c:pt>
                <c:pt idx="283">
                  <c:v>11.82</c:v>
                </c:pt>
                <c:pt idx="284">
                  <c:v>11.86</c:v>
                </c:pt>
                <c:pt idx="285">
                  <c:v>11.9</c:v>
                </c:pt>
                <c:pt idx="286">
                  <c:v>11.94</c:v>
                </c:pt>
                <c:pt idx="287">
                  <c:v>11.98</c:v>
                </c:pt>
                <c:pt idx="288">
                  <c:v>12.02</c:v>
                </c:pt>
                <c:pt idx="289">
                  <c:v>12.06</c:v>
                </c:pt>
                <c:pt idx="290">
                  <c:v>12.1</c:v>
                </c:pt>
                <c:pt idx="291">
                  <c:v>12.14</c:v>
                </c:pt>
                <c:pt idx="292">
                  <c:v>12.18</c:v>
                </c:pt>
                <c:pt idx="293">
                  <c:v>12.22</c:v>
                </c:pt>
                <c:pt idx="294">
                  <c:v>12.26</c:v>
                </c:pt>
                <c:pt idx="295">
                  <c:v>12.3</c:v>
                </c:pt>
                <c:pt idx="296">
                  <c:v>12.34</c:v>
                </c:pt>
                <c:pt idx="297">
                  <c:v>12.38</c:v>
                </c:pt>
                <c:pt idx="298">
                  <c:v>12.42</c:v>
                </c:pt>
                <c:pt idx="299">
                  <c:v>12.46</c:v>
                </c:pt>
                <c:pt idx="300">
                  <c:v>12.5</c:v>
                </c:pt>
                <c:pt idx="301">
                  <c:v>12.54</c:v>
                </c:pt>
                <c:pt idx="302">
                  <c:v>12.58</c:v>
                </c:pt>
                <c:pt idx="303">
                  <c:v>12.62</c:v>
                </c:pt>
                <c:pt idx="304">
                  <c:v>12.66</c:v>
                </c:pt>
                <c:pt idx="305">
                  <c:v>12.7</c:v>
                </c:pt>
                <c:pt idx="306">
                  <c:v>12.74</c:v>
                </c:pt>
                <c:pt idx="307">
                  <c:v>12.78</c:v>
                </c:pt>
                <c:pt idx="308">
                  <c:v>12.82</c:v>
                </c:pt>
                <c:pt idx="309">
                  <c:v>12.86</c:v>
                </c:pt>
                <c:pt idx="310">
                  <c:v>12.9</c:v>
                </c:pt>
                <c:pt idx="311">
                  <c:v>12.94</c:v>
                </c:pt>
                <c:pt idx="312">
                  <c:v>12.98</c:v>
                </c:pt>
                <c:pt idx="313">
                  <c:v>13.02</c:v>
                </c:pt>
                <c:pt idx="314">
                  <c:v>13.06</c:v>
                </c:pt>
                <c:pt idx="315">
                  <c:v>13.1</c:v>
                </c:pt>
                <c:pt idx="316">
                  <c:v>13.14</c:v>
                </c:pt>
                <c:pt idx="317">
                  <c:v>13.18</c:v>
                </c:pt>
                <c:pt idx="318">
                  <c:v>13.22</c:v>
                </c:pt>
                <c:pt idx="319">
                  <c:v>13.26</c:v>
                </c:pt>
                <c:pt idx="320">
                  <c:v>13.3</c:v>
                </c:pt>
                <c:pt idx="321">
                  <c:v>13.34</c:v>
                </c:pt>
                <c:pt idx="322">
                  <c:v>13.38</c:v>
                </c:pt>
                <c:pt idx="323">
                  <c:v>13.42</c:v>
                </c:pt>
                <c:pt idx="324">
                  <c:v>13.46</c:v>
                </c:pt>
                <c:pt idx="325">
                  <c:v>13.5</c:v>
                </c:pt>
                <c:pt idx="326">
                  <c:v>13.54</c:v>
                </c:pt>
                <c:pt idx="327">
                  <c:v>13.58</c:v>
                </c:pt>
                <c:pt idx="328">
                  <c:v>13.62</c:v>
                </c:pt>
                <c:pt idx="329">
                  <c:v>13.66</c:v>
                </c:pt>
                <c:pt idx="330">
                  <c:v>13.7</c:v>
                </c:pt>
                <c:pt idx="331">
                  <c:v>13.74</c:v>
                </c:pt>
                <c:pt idx="332">
                  <c:v>13.78</c:v>
                </c:pt>
                <c:pt idx="333">
                  <c:v>13.82</c:v>
                </c:pt>
                <c:pt idx="334">
                  <c:v>13.86</c:v>
                </c:pt>
                <c:pt idx="335">
                  <c:v>13.9</c:v>
                </c:pt>
                <c:pt idx="336">
                  <c:v>13.94</c:v>
                </c:pt>
                <c:pt idx="337">
                  <c:v>13.98</c:v>
                </c:pt>
                <c:pt idx="338">
                  <c:v>14.02</c:v>
                </c:pt>
                <c:pt idx="339">
                  <c:v>14.06</c:v>
                </c:pt>
                <c:pt idx="340">
                  <c:v>14.1</c:v>
                </c:pt>
                <c:pt idx="341">
                  <c:v>14.14</c:v>
                </c:pt>
                <c:pt idx="342">
                  <c:v>14.18</c:v>
                </c:pt>
                <c:pt idx="343">
                  <c:v>14.22</c:v>
                </c:pt>
                <c:pt idx="344">
                  <c:v>14.26</c:v>
                </c:pt>
                <c:pt idx="345">
                  <c:v>14.3</c:v>
                </c:pt>
                <c:pt idx="346">
                  <c:v>14.34</c:v>
                </c:pt>
                <c:pt idx="347">
                  <c:v>14.38</c:v>
                </c:pt>
                <c:pt idx="348">
                  <c:v>14.42</c:v>
                </c:pt>
                <c:pt idx="349">
                  <c:v>14.46</c:v>
                </c:pt>
                <c:pt idx="350">
                  <c:v>14.5</c:v>
                </c:pt>
                <c:pt idx="351">
                  <c:v>14.54</c:v>
                </c:pt>
                <c:pt idx="352">
                  <c:v>14.58</c:v>
                </c:pt>
                <c:pt idx="353">
                  <c:v>14.62</c:v>
                </c:pt>
                <c:pt idx="354">
                  <c:v>14.66</c:v>
                </c:pt>
                <c:pt idx="355">
                  <c:v>14.7</c:v>
                </c:pt>
                <c:pt idx="356">
                  <c:v>14.74</c:v>
                </c:pt>
                <c:pt idx="357">
                  <c:v>14.78</c:v>
                </c:pt>
                <c:pt idx="358">
                  <c:v>14.82</c:v>
                </c:pt>
                <c:pt idx="359">
                  <c:v>14.86</c:v>
                </c:pt>
                <c:pt idx="360">
                  <c:v>14.9</c:v>
                </c:pt>
                <c:pt idx="361">
                  <c:v>14.94</c:v>
                </c:pt>
                <c:pt idx="362">
                  <c:v>14.98</c:v>
                </c:pt>
                <c:pt idx="363">
                  <c:v>15.02</c:v>
                </c:pt>
                <c:pt idx="364">
                  <c:v>15.06</c:v>
                </c:pt>
                <c:pt idx="365">
                  <c:v>15.1</c:v>
                </c:pt>
                <c:pt idx="366">
                  <c:v>15.14</c:v>
                </c:pt>
                <c:pt idx="367">
                  <c:v>15.18</c:v>
                </c:pt>
                <c:pt idx="368">
                  <c:v>15.22</c:v>
                </c:pt>
                <c:pt idx="369">
                  <c:v>15.26</c:v>
                </c:pt>
                <c:pt idx="370">
                  <c:v>15.3</c:v>
                </c:pt>
                <c:pt idx="371">
                  <c:v>15.34</c:v>
                </c:pt>
                <c:pt idx="372">
                  <c:v>15.38</c:v>
                </c:pt>
                <c:pt idx="373">
                  <c:v>15.42</c:v>
                </c:pt>
                <c:pt idx="374">
                  <c:v>15.46</c:v>
                </c:pt>
                <c:pt idx="375">
                  <c:v>15.5</c:v>
                </c:pt>
                <c:pt idx="376">
                  <c:v>15.54</c:v>
                </c:pt>
                <c:pt idx="377">
                  <c:v>15.58</c:v>
                </c:pt>
                <c:pt idx="378">
                  <c:v>15.62</c:v>
                </c:pt>
                <c:pt idx="379">
                  <c:v>15.66</c:v>
                </c:pt>
                <c:pt idx="380">
                  <c:v>15.7</c:v>
                </c:pt>
                <c:pt idx="381">
                  <c:v>15.74</c:v>
                </c:pt>
                <c:pt idx="382">
                  <c:v>15.78</c:v>
                </c:pt>
                <c:pt idx="383">
                  <c:v>15.82</c:v>
                </c:pt>
                <c:pt idx="384">
                  <c:v>15.86</c:v>
                </c:pt>
                <c:pt idx="385">
                  <c:v>15.9</c:v>
                </c:pt>
                <c:pt idx="386">
                  <c:v>15.94</c:v>
                </c:pt>
                <c:pt idx="387">
                  <c:v>15.98</c:v>
                </c:pt>
                <c:pt idx="388">
                  <c:v>16.02</c:v>
                </c:pt>
                <c:pt idx="389">
                  <c:v>16.059999999999999</c:v>
                </c:pt>
                <c:pt idx="390">
                  <c:v>16.100000000000001</c:v>
                </c:pt>
                <c:pt idx="391">
                  <c:v>16.14</c:v>
                </c:pt>
                <c:pt idx="392">
                  <c:v>16.18</c:v>
                </c:pt>
                <c:pt idx="393">
                  <c:v>16.22</c:v>
                </c:pt>
                <c:pt idx="394">
                  <c:v>16.260000000000002</c:v>
                </c:pt>
                <c:pt idx="395">
                  <c:v>16.3</c:v>
                </c:pt>
                <c:pt idx="396">
                  <c:v>16.34</c:v>
                </c:pt>
                <c:pt idx="397">
                  <c:v>16.38</c:v>
                </c:pt>
                <c:pt idx="398">
                  <c:v>16.420000000000002</c:v>
                </c:pt>
                <c:pt idx="399">
                  <c:v>16.46</c:v>
                </c:pt>
                <c:pt idx="400">
                  <c:v>16.5</c:v>
                </c:pt>
                <c:pt idx="401">
                  <c:v>16.54</c:v>
                </c:pt>
                <c:pt idx="402">
                  <c:v>16.579999999999998</c:v>
                </c:pt>
                <c:pt idx="403">
                  <c:v>16.62</c:v>
                </c:pt>
                <c:pt idx="404">
                  <c:v>16.66</c:v>
                </c:pt>
                <c:pt idx="405">
                  <c:v>16.7</c:v>
                </c:pt>
                <c:pt idx="406">
                  <c:v>16.739999999999998</c:v>
                </c:pt>
                <c:pt idx="407">
                  <c:v>16.78</c:v>
                </c:pt>
                <c:pt idx="408">
                  <c:v>16.82</c:v>
                </c:pt>
                <c:pt idx="409">
                  <c:v>16.86</c:v>
                </c:pt>
                <c:pt idx="410">
                  <c:v>16.899999999999999</c:v>
                </c:pt>
                <c:pt idx="411">
                  <c:v>16.940000000000001</c:v>
                </c:pt>
                <c:pt idx="412">
                  <c:v>16.98</c:v>
                </c:pt>
                <c:pt idx="413">
                  <c:v>17.02</c:v>
                </c:pt>
                <c:pt idx="414">
                  <c:v>17.059999999999999</c:v>
                </c:pt>
                <c:pt idx="415">
                  <c:v>17.100000000000001</c:v>
                </c:pt>
                <c:pt idx="416">
                  <c:v>17.14</c:v>
                </c:pt>
                <c:pt idx="417">
                  <c:v>17.18</c:v>
                </c:pt>
                <c:pt idx="418">
                  <c:v>17.22</c:v>
                </c:pt>
                <c:pt idx="419">
                  <c:v>17.260000000000002</c:v>
                </c:pt>
                <c:pt idx="420">
                  <c:v>17.3</c:v>
                </c:pt>
                <c:pt idx="421">
                  <c:v>17.34</c:v>
                </c:pt>
                <c:pt idx="422">
                  <c:v>17.38</c:v>
                </c:pt>
                <c:pt idx="423">
                  <c:v>17.420000000000002</c:v>
                </c:pt>
                <c:pt idx="424">
                  <c:v>17.46</c:v>
                </c:pt>
                <c:pt idx="425">
                  <c:v>17.5</c:v>
                </c:pt>
                <c:pt idx="426">
                  <c:v>17.54</c:v>
                </c:pt>
                <c:pt idx="427">
                  <c:v>17.579999999999998</c:v>
                </c:pt>
                <c:pt idx="428">
                  <c:v>17.62</c:v>
                </c:pt>
                <c:pt idx="429">
                  <c:v>17.66</c:v>
                </c:pt>
                <c:pt idx="430">
                  <c:v>17.7</c:v>
                </c:pt>
                <c:pt idx="431">
                  <c:v>17.739999999999998</c:v>
                </c:pt>
                <c:pt idx="432">
                  <c:v>17.78</c:v>
                </c:pt>
                <c:pt idx="433">
                  <c:v>17.82</c:v>
                </c:pt>
                <c:pt idx="434">
                  <c:v>17.86</c:v>
                </c:pt>
                <c:pt idx="435">
                  <c:v>17.899999999999999</c:v>
                </c:pt>
                <c:pt idx="436">
                  <c:v>17.940000000000001</c:v>
                </c:pt>
                <c:pt idx="437">
                  <c:v>17.98</c:v>
                </c:pt>
                <c:pt idx="438">
                  <c:v>18.02</c:v>
                </c:pt>
                <c:pt idx="439">
                  <c:v>18.059999999999999</c:v>
                </c:pt>
                <c:pt idx="440">
                  <c:v>18.100000000000001</c:v>
                </c:pt>
                <c:pt idx="441">
                  <c:v>18.14</c:v>
                </c:pt>
                <c:pt idx="442">
                  <c:v>18.18</c:v>
                </c:pt>
                <c:pt idx="443">
                  <c:v>18.22</c:v>
                </c:pt>
                <c:pt idx="444">
                  <c:v>18.260000000000002</c:v>
                </c:pt>
                <c:pt idx="445">
                  <c:v>18.3</c:v>
                </c:pt>
                <c:pt idx="446">
                  <c:v>18.34</c:v>
                </c:pt>
                <c:pt idx="447">
                  <c:v>18.38</c:v>
                </c:pt>
                <c:pt idx="448">
                  <c:v>18.420000000000002</c:v>
                </c:pt>
                <c:pt idx="449">
                  <c:v>18.46</c:v>
                </c:pt>
                <c:pt idx="450">
                  <c:v>18.5</c:v>
                </c:pt>
                <c:pt idx="451">
                  <c:v>18.54</c:v>
                </c:pt>
                <c:pt idx="452">
                  <c:v>18.579999999999998</c:v>
                </c:pt>
                <c:pt idx="453">
                  <c:v>18.62</c:v>
                </c:pt>
                <c:pt idx="454">
                  <c:v>18.66</c:v>
                </c:pt>
                <c:pt idx="455">
                  <c:v>18.7</c:v>
                </c:pt>
                <c:pt idx="456">
                  <c:v>18.739999999999998</c:v>
                </c:pt>
                <c:pt idx="457">
                  <c:v>18.78</c:v>
                </c:pt>
                <c:pt idx="458">
                  <c:v>18.82</c:v>
                </c:pt>
                <c:pt idx="459">
                  <c:v>18.86</c:v>
                </c:pt>
                <c:pt idx="460">
                  <c:v>18.899999999999999</c:v>
                </c:pt>
                <c:pt idx="461">
                  <c:v>18.940000000000001</c:v>
                </c:pt>
                <c:pt idx="462">
                  <c:v>18.98</c:v>
                </c:pt>
                <c:pt idx="463">
                  <c:v>19.02</c:v>
                </c:pt>
                <c:pt idx="464">
                  <c:v>19.059999999999999</c:v>
                </c:pt>
                <c:pt idx="465">
                  <c:v>19.100000000000001</c:v>
                </c:pt>
                <c:pt idx="466">
                  <c:v>19.14</c:v>
                </c:pt>
                <c:pt idx="467">
                  <c:v>19.18</c:v>
                </c:pt>
                <c:pt idx="468">
                  <c:v>19.22</c:v>
                </c:pt>
                <c:pt idx="469">
                  <c:v>19.260000000000002</c:v>
                </c:pt>
                <c:pt idx="470">
                  <c:v>19.3</c:v>
                </c:pt>
                <c:pt idx="471">
                  <c:v>19.34</c:v>
                </c:pt>
                <c:pt idx="472">
                  <c:v>19.38</c:v>
                </c:pt>
                <c:pt idx="473">
                  <c:v>19.420000000000002</c:v>
                </c:pt>
                <c:pt idx="474">
                  <c:v>19.46</c:v>
                </c:pt>
                <c:pt idx="475">
                  <c:v>19.5</c:v>
                </c:pt>
                <c:pt idx="476">
                  <c:v>19.54</c:v>
                </c:pt>
                <c:pt idx="477">
                  <c:v>19.579999999999998</c:v>
                </c:pt>
                <c:pt idx="478">
                  <c:v>19.62</c:v>
                </c:pt>
                <c:pt idx="479">
                  <c:v>19.66</c:v>
                </c:pt>
                <c:pt idx="480">
                  <c:v>19.7</c:v>
                </c:pt>
                <c:pt idx="481">
                  <c:v>19.739999999999998</c:v>
                </c:pt>
                <c:pt idx="482">
                  <c:v>19.78</c:v>
                </c:pt>
                <c:pt idx="483">
                  <c:v>19.82</c:v>
                </c:pt>
                <c:pt idx="484">
                  <c:v>19.86</c:v>
                </c:pt>
                <c:pt idx="485">
                  <c:v>19.899999999999999</c:v>
                </c:pt>
                <c:pt idx="486">
                  <c:v>19.940000000000001</c:v>
                </c:pt>
                <c:pt idx="487">
                  <c:v>19.98</c:v>
                </c:pt>
                <c:pt idx="488">
                  <c:v>20.02</c:v>
                </c:pt>
                <c:pt idx="489">
                  <c:v>20.059999999999999</c:v>
                </c:pt>
                <c:pt idx="490">
                  <c:v>20.100000000000001</c:v>
                </c:pt>
                <c:pt idx="491">
                  <c:v>20.14</c:v>
                </c:pt>
                <c:pt idx="492">
                  <c:v>20.18</c:v>
                </c:pt>
                <c:pt idx="493">
                  <c:v>20.22</c:v>
                </c:pt>
                <c:pt idx="494">
                  <c:v>20.260000000000002</c:v>
                </c:pt>
                <c:pt idx="495">
                  <c:v>20.3</c:v>
                </c:pt>
                <c:pt idx="496">
                  <c:v>20.34</c:v>
                </c:pt>
                <c:pt idx="497">
                  <c:v>20.38</c:v>
                </c:pt>
                <c:pt idx="498">
                  <c:v>20.420000000000002</c:v>
                </c:pt>
                <c:pt idx="499">
                  <c:v>20.46</c:v>
                </c:pt>
                <c:pt idx="500">
                  <c:v>20.5</c:v>
                </c:pt>
                <c:pt idx="501">
                  <c:v>20.54</c:v>
                </c:pt>
                <c:pt idx="502">
                  <c:v>20.58</c:v>
                </c:pt>
                <c:pt idx="503">
                  <c:v>20.62</c:v>
                </c:pt>
                <c:pt idx="504">
                  <c:v>20.66</c:v>
                </c:pt>
                <c:pt idx="505">
                  <c:v>20.7</c:v>
                </c:pt>
                <c:pt idx="506">
                  <c:v>20.74</c:v>
                </c:pt>
                <c:pt idx="507">
                  <c:v>20.78</c:v>
                </c:pt>
                <c:pt idx="508">
                  <c:v>20.82</c:v>
                </c:pt>
                <c:pt idx="509">
                  <c:v>20.86</c:v>
                </c:pt>
                <c:pt idx="510">
                  <c:v>20.9</c:v>
                </c:pt>
                <c:pt idx="511">
                  <c:v>20.94</c:v>
                </c:pt>
                <c:pt idx="512">
                  <c:v>20.98</c:v>
                </c:pt>
                <c:pt idx="513">
                  <c:v>21.02</c:v>
                </c:pt>
                <c:pt idx="514">
                  <c:v>21.06</c:v>
                </c:pt>
                <c:pt idx="515">
                  <c:v>21.1</c:v>
                </c:pt>
                <c:pt idx="516">
                  <c:v>21.14</c:v>
                </c:pt>
                <c:pt idx="517">
                  <c:v>21.18</c:v>
                </c:pt>
                <c:pt idx="518">
                  <c:v>21.22</c:v>
                </c:pt>
                <c:pt idx="519">
                  <c:v>21.26</c:v>
                </c:pt>
                <c:pt idx="520">
                  <c:v>21.3</c:v>
                </c:pt>
                <c:pt idx="521">
                  <c:v>21.34</c:v>
                </c:pt>
                <c:pt idx="522">
                  <c:v>21.38</c:v>
                </c:pt>
                <c:pt idx="523">
                  <c:v>21.42</c:v>
                </c:pt>
                <c:pt idx="524">
                  <c:v>21.46</c:v>
                </c:pt>
                <c:pt idx="525">
                  <c:v>21.5</c:v>
                </c:pt>
                <c:pt idx="526">
                  <c:v>21.54</c:v>
                </c:pt>
                <c:pt idx="527">
                  <c:v>21.58</c:v>
                </c:pt>
                <c:pt idx="528">
                  <c:v>21.62</c:v>
                </c:pt>
                <c:pt idx="529">
                  <c:v>21.66</c:v>
                </c:pt>
                <c:pt idx="530">
                  <c:v>21.7</c:v>
                </c:pt>
                <c:pt idx="531">
                  <c:v>21.74</c:v>
                </c:pt>
                <c:pt idx="532">
                  <c:v>21.78</c:v>
                </c:pt>
                <c:pt idx="533">
                  <c:v>21.82</c:v>
                </c:pt>
                <c:pt idx="534">
                  <c:v>21.86</c:v>
                </c:pt>
                <c:pt idx="535">
                  <c:v>21.9</c:v>
                </c:pt>
                <c:pt idx="536">
                  <c:v>21.94</c:v>
                </c:pt>
                <c:pt idx="537">
                  <c:v>21.98</c:v>
                </c:pt>
                <c:pt idx="538">
                  <c:v>22.02</c:v>
                </c:pt>
                <c:pt idx="539">
                  <c:v>22.06</c:v>
                </c:pt>
                <c:pt idx="540">
                  <c:v>22.1</c:v>
                </c:pt>
                <c:pt idx="541">
                  <c:v>22.14</c:v>
                </c:pt>
                <c:pt idx="542">
                  <c:v>22.18</c:v>
                </c:pt>
                <c:pt idx="543">
                  <c:v>22.22</c:v>
                </c:pt>
                <c:pt idx="544">
                  <c:v>22.26</c:v>
                </c:pt>
                <c:pt idx="545">
                  <c:v>22.3</c:v>
                </c:pt>
                <c:pt idx="546">
                  <c:v>22.34</c:v>
                </c:pt>
                <c:pt idx="547">
                  <c:v>22.38</c:v>
                </c:pt>
                <c:pt idx="548">
                  <c:v>22.42</c:v>
                </c:pt>
                <c:pt idx="549">
                  <c:v>22.46</c:v>
                </c:pt>
                <c:pt idx="550">
                  <c:v>22.5</c:v>
                </c:pt>
                <c:pt idx="551">
                  <c:v>22.54</c:v>
                </c:pt>
                <c:pt idx="552">
                  <c:v>22.58</c:v>
                </c:pt>
                <c:pt idx="553">
                  <c:v>22.62</c:v>
                </c:pt>
                <c:pt idx="554">
                  <c:v>22.66</c:v>
                </c:pt>
                <c:pt idx="555">
                  <c:v>22.7</c:v>
                </c:pt>
                <c:pt idx="556">
                  <c:v>22.74</c:v>
                </c:pt>
                <c:pt idx="557">
                  <c:v>22.78</c:v>
                </c:pt>
                <c:pt idx="558">
                  <c:v>22.82</c:v>
                </c:pt>
                <c:pt idx="559">
                  <c:v>22.86</c:v>
                </c:pt>
                <c:pt idx="560">
                  <c:v>22.9</c:v>
                </c:pt>
                <c:pt idx="561">
                  <c:v>22.94</c:v>
                </c:pt>
                <c:pt idx="562">
                  <c:v>22.98</c:v>
                </c:pt>
                <c:pt idx="563">
                  <c:v>23.02</c:v>
                </c:pt>
                <c:pt idx="564">
                  <c:v>23.06</c:v>
                </c:pt>
                <c:pt idx="565">
                  <c:v>23.1</c:v>
                </c:pt>
                <c:pt idx="566">
                  <c:v>23.14</c:v>
                </c:pt>
                <c:pt idx="567">
                  <c:v>23.18</c:v>
                </c:pt>
                <c:pt idx="568">
                  <c:v>23.22</c:v>
                </c:pt>
                <c:pt idx="569">
                  <c:v>23.26</c:v>
                </c:pt>
                <c:pt idx="570">
                  <c:v>23.3</c:v>
                </c:pt>
                <c:pt idx="571">
                  <c:v>23.34</c:v>
                </c:pt>
                <c:pt idx="572">
                  <c:v>23.38</c:v>
                </c:pt>
                <c:pt idx="573">
                  <c:v>23.42</c:v>
                </c:pt>
                <c:pt idx="574">
                  <c:v>23.46</c:v>
                </c:pt>
                <c:pt idx="575">
                  <c:v>23.5</c:v>
                </c:pt>
                <c:pt idx="576">
                  <c:v>23.54</c:v>
                </c:pt>
                <c:pt idx="577">
                  <c:v>23.58</c:v>
                </c:pt>
                <c:pt idx="578">
                  <c:v>23.62</c:v>
                </c:pt>
                <c:pt idx="579">
                  <c:v>23.66</c:v>
                </c:pt>
                <c:pt idx="580">
                  <c:v>23.7</c:v>
                </c:pt>
                <c:pt idx="581">
                  <c:v>23.74</c:v>
                </c:pt>
                <c:pt idx="582">
                  <c:v>23.78</c:v>
                </c:pt>
                <c:pt idx="583">
                  <c:v>23.82</c:v>
                </c:pt>
                <c:pt idx="584">
                  <c:v>23.86</c:v>
                </c:pt>
                <c:pt idx="585">
                  <c:v>23.9</c:v>
                </c:pt>
                <c:pt idx="586">
                  <c:v>23.94</c:v>
                </c:pt>
                <c:pt idx="587">
                  <c:v>23.98</c:v>
                </c:pt>
                <c:pt idx="588">
                  <c:v>24.02</c:v>
                </c:pt>
                <c:pt idx="589">
                  <c:v>24.06</c:v>
                </c:pt>
                <c:pt idx="590">
                  <c:v>24.1</c:v>
                </c:pt>
                <c:pt idx="591">
                  <c:v>24.14</c:v>
                </c:pt>
                <c:pt idx="592">
                  <c:v>24.18</c:v>
                </c:pt>
                <c:pt idx="593">
                  <c:v>24.22</c:v>
                </c:pt>
                <c:pt idx="594">
                  <c:v>24.26</c:v>
                </c:pt>
                <c:pt idx="595">
                  <c:v>24.3</c:v>
                </c:pt>
                <c:pt idx="596">
                  <c:v>24.34</c:v>
                </c:pt>
                <c:pt idx="597">
                  <c:v>24.38</c:v>
                </c:pt>
                <c:pt idx="598">
                  <c:v>24.42</c:v>
                </c:pt>
                <c:pt idx="599">
                  <c:v>24.46</c:v>
                </c:pt>
                <c:pt idx="600">
                  <c:v>24.5</c:v>
                </c:pt>
                <c:pt idx="601">
                  <c:v>24.54</c:v>
                </c:pt>
                <c:pt idx="602">
                  <c:v>24.58</c:v>
                </c:pt>
                <c:pt idx="603">
                  <c:v>24.62</c:v>
                </c:pt>
                <c:pt idx="604">
                  <c:v>24.66</c:v>
                </c:pt>
                <c:pt idx="605">
                  <c:v>24.7</c:v>
                </c:pt>
                <c:pt idx="606">
                  <c:v>24.74</c:v>
                </c:pt>
                <c:pt idx="607">
                  <c:v>24.78</c:v>
                </c:pt>
                <c:pt idx="608">
                  <c:v>24.82</c:v>
                </c:pt>
                <c:pt idx="609">
                  <c:v>24.86</c:v>
                </c:pt>
                <c:pt idx="610">
                  <c:v>24.9</c:v>
                </c:pt>
                <c:pt idx="611">
                  <c:v>24.94</c:v>
                </c:pt>
                <c:pt idx="612">
                  <c:v>24.98</c:v>
                </c:pt>
                <c:pt idx="613">
                  <c:v>25.02</c:v>
                </c:pt>
                <c:pt idx="614">
                  <c:v>25.06</c:v>
                </c:pt>
                <c:pt idx="615">
                  <c:v>25.1</c:v>
                </c:pt>
                <c:pt idx="616">
                  <c:v>25.14</c:v>
                </c:pt>
                <c:pt idx="617">
                  <c:v>25.18</c:v>
                </c:pt>
                <c:pt idx="618">
                  <c:v>25.22</c:v>
                </c:pt>
                <c:pt idx="619">
                  <c:v>25.26</c:v>
                </c:pt>
                <c:pt idx="620">
                  <c:v>25.3</c:v>
                </c:pt>
                <c:pt idx="621">
                  <c:v>25.34</c:v>
                </c:pt>
                <c:pt idx="622">
                  <c:v>25.38</c:v>
                </c:pt>
                <c:pt idx="623">
                  <c:v>25.42</c:v>
                </c:pt>
                <c:pt idx="624">
                  <c:v>25.46</c:v>
                </c:pt>
                <c:pt idx="625">
                  <c:v>25.5</c:v>
                </c:pt>
                <c:pt idx="626">
                  <c:v>25.54</c:v>
                </c:pt>
                <c:pt idx="627">
                  <c:v>25.58</c:v>
                </c:pt>
                <c:pt idx="628">
                  <c:v>25.62</c:v>
                </c:pt>
                <c:pt idx="629">
                  <c:v>25.66</c:v>
                </c:pt>
                <c:pt idx="630">
                  <c:v>25.7</c:v>
                </c:pt>
                <c:pt idx="631">
                  <c:v>25.74</c:v>
                </c:pt>
                <c:pt idx="632">
                  <c:v>25.78</c:v>
                </c:pt>
                <c:pt idx="633">
                  <c:v>25.82</c:v>
                </c:pt>
                <c:pt idx="634">
                  <c:v>25.86</c:v>
                </c:pt>
                <c:pt idx="635">
                  <c:v>25.9</c:v>
                </c:pt>
                <c:pt idx="636">
                  <c:v>25.94</c:v>
                </c:pt>
                <c:pt idx="637">
                  <c:v>25.98</c:v>
                </c:pt>
                <c:pt idx="638">
                  <c:v>26.02</c:v>
                </c:pt>
                <c:pt idx="639">
                  <c:v>26.06</c:v>
                </c:pt>
                <c:pt idx="640">
                  <c:v>26.1</c:v>
                </c:pt>
                <c:pt idx="641">
                  <c:v>26.14</c:v>
                </c:pt>
                <c:pt idx="642">
                  <c:v>26.18</c:v>
                </c:pt>
                <c:pt idx="643">
                  <c:v>26.22</c:v>
                </c:pt>
                <c:pt idx="644">
                  <c:v>26.26</c:v>
                </c:pt>
                <c:pt idx="645">
                  <c:v>26.3</c:v>
                </c:pt>
                <c:pt idx="646">
                  <c:v>26.34</c:v>
                </c:pt>
                <c:pt idx="647">
                  <c:v>26.38</c:v>
                </c:pt>
                <c:pt idx="648">
                  <c:v>26.42</c:v>
                </c:pt>
                <c:pt idx="649">
                  <c:v>26.46</c:v>
                </c:pt>
                <c:pt idx="650">
                  <c:v>26.5</c:v>
                </c:pt>
                <c:pt idx="651">
                  <c:v>26.54</c:v>
                </c:pt>
                <c:pt idx="652">
                  <c:v>26.58</c:v>
                </c:pt>
                <c:pt idx="653">
                  <c:v>26.62</c:v>
                </c:pt>
                <c:pt idx="654">
                  <c:v>26.66</c:v>
                </c:pt>
                <c:pt idx="655">
                  <c:v>26.7</c:v>
                </c:pt>
                <c:pt idx="656">
                  <c:v>26.74</c:v>
                </c:pt>
                <c:pt idx="657">
                  <c:v>26.78</c:v>
                </c:pt>
                <c:pt idx="658">
                  <c:v>26.82</c:v>
                </c:pt>
                <c:pt idx="659">
                  <c:v>26.86</c:v>
                </c:pt>
                <c:pt idx="660">
                  <c:v>26.9</c:v>
                </c:pt>
                <c:pt idx="661">
                  <c:v>26.94</c:v>
                </c:pt>
                <c:pt idx="662">
                  <c:v>26.98</c:v>
                </c:pt>
                <c:pt idx="663">
                  <c:v>27.02</c:v>
                </c:pt>
                <c:pt idx="664">
                  <c:v>27.06</c:v>
                </c:pt>
                <c:pt idx="665">
                  <c:v>27.1</c:v>
                </c:pt>
                <c:pt idx="666">
                  <c:v>27.14</c:v>
                </c:pt>
                <c:pt idx="667">
                  <c:v>27.18</c:v>
                </c:pt>
                <c:pt idx="668">
                  <c:v>27.22</c:v>
                </c:pt>
                <c:pt idx="669">
                  <c:v>27.26</c:v>
                </c:pt>
                <c:pt idx="670">
                  <c:v>27.3</c:v>
                </c:pt>
                <c:pt idx="671">
                  <c:v>27.34</c:v>
                </c:pt>
                <c:pt idx="672">
                  <c:v>27.38</c:v>
                </c:pt>
                <c:pt idx="673">
                  <c:v>27.42</c:v>
                </c:pt>
                <c:pt idx="674">
                  <c:v>27.46</c:v>
                </c:pt>
                <c:pt idx="675">
                  <c:v>27.5</c:v>
                </c:pt>
                <c:pt idx="676">
                  <c:v>27.54</c:v>
                </c:pt>
                <c:pt idx="677">
                  <c:v>27.58</c:v>
                </c:pt>
                <c:pt idx="678">
                  <c:v>27.62</c:v>
                </c:pt>
                <c:pt idx="679">
                  <c:v>27.66</c:v>
                </c:pt>
                <c:pt idx="680">
                  <c:v>27.7</c:v>
                </c:pt>
                <c:pt idx="681">
                  <c:v>27.74</c:v>
                </c:pt>
                <c:pt idx="682">
                  <c:v>27.78</c:v>
                </c:pt>
                <c:pt idx="683">
                  <c:v>27.82</c:v>
                </c:pt>
                <c:pt idx="684">
                  <c:v>27.86</c:v>
                </c:pt>
                <c:pt idx="685">
                  <c:v>27.9</c:v>
                </c:pt>
                <c:pt idx="686">
                  <c:v>27.94</c:v>
                </c:pt>
                <c:pt idx="687">
                  <c:v>27.98</c:v>
                </c:pt>
                <c:pt idx="688">
                  <c:v>28.02</c:v>
                </c:pt>
                <c:pt idx="689">
                  <c:v>28.06</c:v>
                </c:pt>
                <c:pt idx="690">
                  <c:v>28.1</c:v>
                </c:pt>
                <c:pt idx="691">
                  <c:v>28.14</c:v>
                </c:pt>
                <c:pt idx="692">
                  <c:v>28.18</c:v>
                </c:pt>
                <c:pt idx="693">
                  <c:v>28.22</c:v>
                </c:pt>
                <c:pt idx="694">
                  <c:v>28.26</c:v>
                </c:pt>
                <c:pt idx="695">
                  <c:v>28.3</c:v>
                </c:pt>
                <c:pt idx="696">
                  <c:v>28.34</c:v>
                </c:pt>
                <c:pt idx="697">
                  <c:v>28.38</c:v>
                </c:pt>
                <c:pt idx="698">
                  <c:v>28.42</c:v>
                </c:pt>
                <c:pt idx="699">
                  <c:v>28.46</c:v>
                </c:pt>
                <c:pt idx="700">
                  <c:v>28.5</c:v>
                </c:pt>
                <c:pt idx="701">
                  <c:v>28.54</c:v>
                </c:pt>
                <c:pt idx="702">
                  <c:v>28.58</c:v>
                </c:pt>
                <c:pt idx="703">
                  <c:v>28.62</c:v>
                </c:pt>
                <c:pt idx="704">
                  <c:v>28.66</c:v>
                </c:pt>
                <c:pt idx="705">
                  <c:v>28.7</c:v>
                </c:pt>
                <c:pt idx="706">
                  <c:v>28.74</c:v>
                </c:pt>
                <c:pt idx="707">
                  <c:v>28.78</c:v>
                </c:pt>
                <c:pt idx="708">
                  <c:v>28.82</c:v>
                </c:pt>
                <c:pt idx="709">
                  <c:v>28.86</c:v>
                </c:pt>
                <c:pt idx="710">
                  <c:v>28.9</c:v>
                </c:pt>
                <c:pt idx="711">
                  <c:v>28.94</c:v>
                </c:pt>
                <c:pt idx="712">
                  <c:v>28.98</c:v>
                </c:pt>
                <c:pt idx="713">
                  <c:v>29.02</c:v>
                </c:pt>
                <c:pt idx="714">
                  <c:v>29.06</c:v>
                </c:pt>
                <c:pt idx="715">
                  <c:v>29.1</c:v>
                </c:pt>
                <c:pt idx="716">
                  <c:v>29.14</c:v>
                </c:pt>
                <c:pt idx="717">
                  <c:v>29.18</c:v>
                </c:pt>
                <c:pt idx="718">
                  <c:v>29.22</c:v>
                </c:pt>
                <c:pt idx="719">
                  <c:v>29.26</c:v>
                </c:pt>
                <c:pt idx="720">
                  <c:v>29.3</c:v>
                </c:pt>
                <c:pt idx="721">
                  <c:v>29.34</c:v>
                </c:pt>
                <c:pt idx="722">
                  <c:v>29.38</c:v>
                </c:pt>
                <c:pt idx="723">
                  <c:v>29.42</c:v>
                </c:pt>
                <c:pt idx="724">
                  <c:v>29.46</c:v>
                </c:pt>
                <c:pt idx="725">
                  <c:v>29.5</c:v>
                </c:pt>
                <c:pt idx="726">
                  <c:v>29.54</c:v>
                </c:pt>
                <c:pt idx="727">
                  <c:v>29.58</c:v>
                </c:pt>
                <c:pt idx="728">
                  <c:v>29.62</c:v>
                </c:pt>
                <c:pt idx="729">
                  <c:v>29.66</c:v>
                </c:pt>
                <c:pt idx="730">
                  <c:v>29.7</c:v>
                </c:pt>
                <c:pt idx="731">
                  <c:v>29.74</c:v>
                </c:pt>
                <c:pt idx="732">
                  <c:v>29.78</c:v>
                </c:pt>
                <c:pt idx="733">
                  <c:v>29.82</c:v>
                </c:pt>
                <c:pt idx="734">
                  <c:v>29.86</c:v>
                </c:pt>
                <c:pt idx="735">
                  <c:v>29.9</c:v>
                </c:pt>
                <c:pt idx="736">
                  <c:v>29.94</c:v>
                </c:pt>
                <c:pt idx="737">
                  <c:v>29.98</c:v>
                </c:pt>
                <c:pt idx="738">
                  <c:v>30.02</c:v>
                </c:pt>
                <c:pt idx="739">
                  <c:v>30.06</c:v>
                </c:pt>
                <c:pt idx="740">
                  <c:v>30.1</c:v>
                </c:pt>
                <c:pt idx="741">
                  <c:v>30.14</c:v>
                </c:pt>
                <c:pt idx="742">
                  <c:v>30.18</c:v>
                </c:pt>
                <c:pt idx="743">
                  <c:v>30.22</c:v>
                </c:pt>
                <c:pt idx="744">
                  <c:v>30.26</c:v>
                </c:pt>
                <c:pt idx="745">
                  <c:v>30.3</c:v>
                </c:pt>
                <c:pt idx="746">
                  <c:v>30.34</c:v>
                </c:pt>
                <c:pt idx="747">
                  <c:v>30.38</c:v>
                </c:pt>
                <c:pt idx="748">
                  <c:v>30.42</c:v>
                </c:pt>
                <c:pt idx="749">
                  <c:v>30.46</c:v>
                </c:pt>
                <c:pt idx="750">
                  <c:v>30.5</c:v>
                </c:pt>
                <c:pt idx="751">
                  <c:v>30.54</c:v>
                </c:pt>
                <c:pt idx="752">
                  <c:v>30.58</c:v>
                </c:pt>
                <c:pt idx="753">
                  <c:v>30.62</c:v>
                </c:pt>
                <c:pt idx="754">
                  <c:v>30.66</c:v>
                </c:pt>
                <c:pt idx="755">
                  <c:v>30.7</c:v>
                </c:pt>
                <c:pt idx="756">
                  <c:v>30.74</c:v>
                </c:pt>
                <c:pt idx="757">
                  <c:v>30.78</c:v>
                </c:pt>
                <c:pt idx="758">
                  <c:v>30.82</c:v>
                </c:pt>
                <c:pt idx="759">
                  <c:v>30.86</c:v>
                </c:pt>
                <c:pt idx="760">
                  <c:v>30.9</c:v>
                </c:pt>
                <c:pt idx="761">
                  <c:v>30.94</c:v>
                </c:pt>
                <c:pt idx="762">
                  <c:v>30.98</c:v>
                </c:pt>
                <c:pt idx="763">
                  <c:v>31.02</c:v>
                </c:pt>
                <c:pt idx="764">
                  <c:v>31.06</c:v>
                </c:pt>
                <c:pt idx="765">
                  <c:v>31.1</c:v>
                </c:pt>
                <c:pt idx="766">
                  <c:v>31.14</c:v>
                </c:pt>
                <c:pt idx="767">
                  <c:v>31.18</c:v>
                </c:pt>
                <c:pt idx="768">
                  <c:v>31.22</c:v>
                </c:pt>
                <c:pt idx="769">
                  <c:v>31.26</c:v>
                </c:pt>
                <c:pt idx="770">
                  <c:v>31.3</c:v>
                </c:pt>
                <c:pt idx="771">
                  <c:v>31.34</c:v>
                </c:pt>
                <c:pt idx="772">
                  <c:v>31.38</c:v>
                </c:pt>
                <c:pt idx="773">
                  <c:v>31.42</c:v>
                </c:pt>
                <c:pt idx="774">
                  <c:v>31.46</c:v>
                </c:pt>
                <c:pt idx="775">
                  <c:v>31.5</c:v>
                </c:pt>
                <c:pt idx="776">
                  <c:v>31.54</c:v>
                </c:pt>
                <c:pt idx="777">
                  <c:v>31.58</c:v>
                </c:pt>
                <c:pt idx="778">
                  <c:v>31.62</c:v>
                </c:pt>
                <c:pt idx="779">
                  <c:v>31.66</c:v>
                </c:pt>
                <c:pt idx="780">
                  <c:v>31.7</c:v>
                </c:pt>
                <c:pt idx="781">
                  <c:v>31.74</c:v>
                </c:pt>
                <c:pt idx="782">
                  <c:v>31.78</c:v>
                </c:pt>
                <c:pt idx="783">
                  <c:v>31.82</c:v>
                </c:pt>
                <c:pt idx="784">
                  <c:v>31.86</c:v>
                </c:pt>
                <c:pt idx="785">
                  <c:v>31.9</c:v>
                </c:pt>
                <c:pt idx="786">
                  <c:v>31.94</c:v>
                </c:pt>
                <c:pt idx="787">
                  <c:v>31.98</c:v>
                </c:pt>
                <c:pt idx="788">
                  <c:v>32.020000000000003</c:v>
                </c:pt>
                <c:pt idx="789">
                  <c:v>32.06</c:v>
                </c:pt>
                <c:pt idx="790">
                  <c:v>32.1</c:v>
                </c:pt>
                <c:pt idx="791">
                  <c:v>32.14</c:v>
                </c:pt>
                <c:pt idx="792">
                  <c:v>32.18</c:v>
                </c:pt>
                <c:pt idx="793">
                  <c:v>32.22</c:v>
                </c:pt>
                <c:pt idx="794">
                  <c:v>32.26</c:v>
                </c:pt>
                <c:pt idx="795">
                  <c:v>32.299999999999997</c:v>
                </c:pt>
                <c:pt idx="796">
                  <c:v>32.340000000000003</c:v>
                </c:pt>
                <c:pt idx="797">
                  <c:v>32.380000000000003</c:v>
                </c:pt>
                <c:pt idx="798">
                  <c:v>32.42</c:v>
                </c:pt>
                <c:pt idx="799">
                  <c:v>32.46</c:v>
                </c:pt>
                <c:pt idx="800">
                  <c:v>32.5</c:v>
                </c:pt>
                <c:pt idx="801">
                  <c:v>32.54</c:v>
                </c:pt>
                <c:pt idx="802">
                  <c:v>32.58</c:v>
                </c:pt>
                <c:pt idx="803">
                  <c:v>32.619999999999997</c:v>
                </c:pt>
                <c:pt idx="804">
                  <c:v>32.659999999999997</c:v>
                </c:pt>
                <c:pt idx="805">
                  <c:v>32.700000000000003</c:v>
                </c:pt>
                <c:pt idx="806">
                  <c:v>32.74</c:v>
                </c:pt>
                <c:pt idx="807">
                  <c:v>32.78</c:v>
                </c:pt>
                <c:pt idx="808">
                  <c:v>32.82</c:v>
                </c:pt>
                <c:pt idx="809">
                  <c:v>32.86</c:v>
                </c:pt>
                <c:pt idx="810">
                  <c:v>32.9</c:v>
                </c:pt>
                <c:pt idx="811">
                  <c:v>32.94</c:v>
                </c:pt>
                <c:pt idx="812">
                  <c:v>32.979999999999997</c:v>
                </c:pt>
                <c:pt idx="813">
                  <c:v>33.020000000000003</c:v>
                </c:pt>
                <c:pt idx="814">
                  <c:v>33.06</c:v>
                </c:pt>
                <c:pt idx="815">
                  <c:v>33.1</c:v>
                </c:pt>
                <c:pt idx="816">
                  <c:v>33.14</c:v>
                </c:pt>
                <c:pt idx="817">
                  <c:v>33.18</c:v>
                </c:pt>
                <c:pt idx="818">
                  <c:v>33.22</c:v>
                </c:pt>
                <c:pt idx="819">
                  <c:v>33.26</c:v>
                </c:pt>
                <c:pt idx="820">
                  <c:v>33.299999999999997</c:v>
                </c:pt>
                <c:pt idx="821">
                  <c:v>33.340000000000003</c:v>
                </c:pt>
                <c:pt idx="822">
                  <c:v>33.380000000000003</c:v>
                </c:pt>
                <c:pt idx="823">
                  <c:v>33.42</c:v>
                </c:pt>
                <c:pt idx="824">
                  <c:v>33.46</c:v>
                </c:pt>
                <c:pt idx="825">
                  <c:v>33.5</c:v>
                </c:pt>
                <c:pt idx="826">
                  <c:v>33.54</c:v>
                </c:pt>
                <c:pt idx="827">
                  <c:v>33.58</c:v>
                </c:pt>
                <c:pt idx="828">
                  <c:v>33.619999999999997</c:v>
                </c:pt>
                <c:pt idx="829">
                  <c:v>33.659999999999997</c:v>
                </c:pt>
                <c:pt idx="830">
                  <c:v>33.700000000000003</c:v>
                </c:pt>
                <c:pt idx="831">
                  <c:v>33.74</c:v>
                </c:pt>
                <c:pt idx="832">
                  <c:v>33.78</c:v>
                </c:pt>
                <c:pt idx="833">
                  <c:v>33.82</c:v>
                </c:pt>
                <c:pt idx="834">
                  <c:v>33.86</c:v>
                </c:pt>
                <c:pt idx="835">
                  <c:v>33.9</c:v>
                </c:pt>
                <c:pt idx="836">
                  <c:v>33.94</c:v>
                </c:pt>
                <c:pt idx="837">
                  <c:v>33.979999999999997</c:v>
                </c:pt>
                <c:pt idx="838">
                  <c:v>34.020000000000003</c:v>
                </c:pt>
                <c:pt idx="839">
                  <c:v>34.06</c:v>
                </c:pt>
                <c:pt idx="840">
                  <c:v>34.1</c:v>
                </c:pt>
                <c:pt idx="841">
                  <c:v>34.14</c:v>
                </c:pt>
                <c:pt idx="842">
                  <c:v>34.18</c:v>
                </c:pt>
                <c:pt idx="843">
                  <c:v>34.22</c:v>
                </c:pt>
                <c:pt idx="844">
                  <c:v>34.26</c:v>
                </c:pt>
                <c:pt idx="845">
                  <c:v>34.299999999999997</c:v>
                </c:pt>
                <c:pt idx="846">
                  <c:v>34.340000000000003</c:v>
                </c:pt>
                <c:pt idx="847">
                  <c:v>34.380000000000003</c:v>
                </c:pt>
                <c:pt idx="848">
                  <c:v>34.42</c:v>
                </c:pt>
                <c:pt idx="849">
                  <c:v>34.46</c:v>
                </c:pt>
                <c:pt idx="850">
                  <c:v>34.5</c:v>
                </c:pt>
                <c:pt idx="851">
                  <c:v>34.54</c:v>
                </c:pt>
                <c:pt idx="852">
                  <c:v>34.58</c:v>
                </c:pt>
                <c:pt idx="853">
                  <c:v>34.619999999999997</c:v>
                </c:pt>
                <c:pt idx="854">
                  <c:v>34.659999999999997</c:v>
                </c:pt>
                <c:pt idx="855">
                  <c:v>34.700000000000003</c:v>
                </c:pt>
                <c:pt idx="856">
                  <c:v>34.74</c:v>
                </c:pt>
                <c:pt idx="857">
                  <c:v>34.78</c:v>
                </c:pt>
                <c:pt idx="858">
                  <c:v>34.82</c:v>
                </c:pt>
                <c:pt idx="859">
                  <c:v>34.86</c:v>
                </c:pt>
                <c:pt idx="860">
                  <c:v>34.9</c:v>
                </c:pt>
                <c:pt idx="861">
                  <c:v>34.94</c:v>
                </c:pt>
                <c:pt idx="862">
                  <c:v>34.979999999999997</c:v>
                </c:pt>
                <c:pt idx="863">
                  <c:v>35.020000000000003</c:v>
                </c:pt>
                <c:pt idx="864">
                  <c:v>35.06</c:v>
                </c:pt>
                <c:pt idx="865">
                  <c:v>35.1</c:v>
                </c:pt>
                <c:pt idx="866">
                  <c:v>35.14</c:v>
                </c:pt>
                <c:pt idx="867">
                  <c:v>35.18</c:v>
                </c:pt>
                <c:pt idx="868">
                  <c:v>35.22</c:v>
                </c:pt>
                <c:pt idx="869">
                  <c:v>35.26</c:v>
                </c:pt>
                <c:pt idx="870">
                  <c:v>35.299999999999997</c:v>
                </c:pt>
                <c:pt idx="871">
                  <c:v>35.340000000000003</c:v>
                </c:pt>
                <c:pt idx="872">
                  <c:v>35.380000000000003</c:v>
                </c:pt>
                <c:pt idx="873">
                  <c:v>35.42</c:v>
                </c:pt>
                <c:pt idx="874">
                  <c:v>35.46</c:v>
                </c:pt>
                <c:pt idx="875">
                  <c:v>35.5</c:v>
                </c:pt>
                <c:pt idx="876">
                  <c:v>35.54</c:v>
                </c:pt>
                <c:pt idx="877">
                  <c:v>35.58</c:v>
                </c:pt>
                <c:pt idx="878">
                  <c:v>35.619999999999997</c:v>
                </c:pt>
                <c:pt idx="879">
                  <c:v>35.659999999999997</c:v>
                </c:pt>
                <c:pt idx="880">
                  <c:v>35.700000000000003</c:v>
                </c:pt>
                <c:pt idx="881">
                  <c:v>35.74</c:v>
                </c:pt>
                <c:pt idx="882">
                  <c:v>35.78</c:v>
                </c:pt>
                <c:pt idx="883">
                  <c:v>35.82</c:v>
                </c:pt>
                <c:pt idx="884">
                  <c:v>35.86</c:v>
                </c:pt>
                <c:pt idx="885">
                  <c:v>35.9</c:v>
                </c:pt>
                <c:pt idx="886">
                  <c:v>35.94</c:v>
                </c:pt>
                <c:pt idx="887">
                  <c:v>35.979999999999997</c:v>
                </c:pt>
                <c:pt idx="888">
                  <c:v>36.020000000000003</c:v>
                </c:pt>
                <c:pt idx="889">
                  <c:v>36.06</c:v>
                </c:pt>
                <c:pt idx="890">
                  <c:v>36.1</c:v>
                </c:pt>
                <c:pt idx="891">
                  <c:v>36.14</c:v>
                </c:pt>
                <c:pt idx="892">
                  <c:v>36.18</c:v>
                </c:pt>
                <c:pt idx="893">
                  <c:v>36.22</c:v>
                </c:pt>
                <c:pt idx="894">
                  <c:v>36.26</c:v>
                </c:pt>
                <c:pt idx="895">
                  <c:v>36.299999999999997</c:v>
                </c:pt>
                <c:pt idx="896">
                  <c:v>36.340000000000003</c:v>
                </c:pt>
                <c:pt idx="897">
                  <c:v>36.380000000000003</c:v>
                </c:pt>
                <c:pt idx="898">
                  <c:v>36.42</c:v>
                </c:pt>
                <c:pt idx="899">
                  <c:v>36.46</c:v>
                </c:pt>
                <c:pt idx="900">
                  <c:v>36.5</c:v>
                </c:pt>
                <c:pt idx="901">
                  <c:v>36.54</c:v>
                </c:pt>
                <c:pt idx="902">
                  <c:v>36.58</c:v>
                </c:pt>
                <c:pt idx="903">
                  <c:v>36.619999999999997</c:v>
                </c:pt>
                <c:pt idx="904">
                  <c:v>36.659999999999997</c:v>
                </c:pt>
                <c:pt idx="905">
                  <c:v>36.700000000000003</c:v>
                </c:pt>
                <c:pt idx="906">
                  <c:v>36.74</c:v>
                </c:pt>
                <c:pt idx="907">
                  <c:v>36.78</c:v>
                </c:pt>
                <c:pt idx="908">
                  <c:v>36.82</c:v>
                </c:pt>
                <c:pt idx="909">
                  <c:v>36.86</c:v>
                </c:pt>
                <c:pt idx="910">
                  <c:v>36.9</c:v>
                </c:pt>
                <c:pt idx="911">
                  <c:v>36.94</c:v>
                </c:pt>
                <c:pt idx="912">
                  <c:v>36.979999999999997</c:v>
                </c:pt>
                <c:pt idx="913">
                  <c:v>37.020000000000003</c:v>
                </c:pt>
                <c:pt idx="914">
                  <c:v>37.06</c:v>
                </c:pt>
                <c:pt idx="915">
                  <c:v>37.1</c:v>
                </c:pt>
                <c:pt idx="916">
                  <c:v>37.14</c:v>
                </c:pt>
                <c:pt idx="917">
                  <c:v>37.18</c:v>
                </c:pt>
                <c:pt idx="918">
                  <c:v>37.22</c:v>
                </c:pt>
                <c:pt idx="919">
                  <c:v>37.26</c:v>
                </c:pt>
                <c:pt idx="920">
                  <c:v>37.299999999999997</c:v>
                </c:pt>
                <c:pt idx="921">
                  <c:v>37.340000000000003</c:v>
                </c:pt>
                <c:pt idx="922">
                  <c:v>37.380000000000003</c:v>
                </c:pt>
                <c:pt idx="923">
                  <c:v>37.42</c:v>
                </c:pt>
                <c:pt idx="924">
                  <c:v>37.46</c:v>
                </c:pt>
                <c:pt idx="925">
                  <c:v>37.5</c:v>
                </c:pt>
                <c:pt idx="926">
                  <c:v>37.54</c:v>
                </c:pt>
                <c:pt idx="927">
                  <c:v>37.58</c:v>
                </c:pt>
                <c:pt idx="928">
                  <c:v>37.619999999999997</c:v>
                </c:pt>
                <c:pt idx="929">
                  <c:v>37.659999999999997</c:v>
                </c:pt>
                <c:pt idx="930">
                  <c:v>37.700000000000003</c:v>
                </c:pt>
                <c:pt idx="931">
                  <c:v>37.74</c:v>
                </c:pt>
                <c:pt idx="932">
                  <c:v>37.78</c:v>
                </c:pt>
                <c:pt idx="933">
                  <c:v>37.82</c:v>
                </c:pt>
                <c:pt idx="934">
                  <c:v>37.86</c:v>
                </c:pt>
                <c:pt idx="935">
                  <c:v>37.9</c:v>
                </c:pt>
                <c:pt idx="936">
                  <c:v>37.94</c:v>
                </c:pt>
                <c:pt idx="937">
                  <c:v>37.979999999999997</c:v>
                </c:pt>
                <c:pt idx="938">
                  <c:v>38.020000000000003</c:v>
                </c:pt>
                <c:pt idx="939">
                  <c:v>38.06</c:v>
                </c:pt>
                <c:pt idx="940">
                  <c:v>38.1</c:v>
                </c:pt>
                <c:pt idx="941">
                  <c:v>38.14</c:v>
                </c:pt>
                <c:pt idx="942">
                  <c:v>38.18</c:v>
                </c:pt>
                <c:pt idx="943">
                  <c:v>38.22</c:v>
                </c:pt>
                <c:pt idx="944">
                  <c:v>38.26</c:v>
                </c:pt>
                <c:pt idx="945">
                  <c:v>38.299999999999997</c:v>
                </c:pt>
                <c:pt idx="946">
                  <c:v>38.340000000000003</c:v>
                </c:pt>
                <c:pt idx="947">
                  <c:v>38.380000000000003</c:v>
                </c:pt>
                <c:pt idx="948">
                  <c:v>38.42</c:v>
                </c:pt>
                <c:pt idx="949">
                  <c:v>38.46</c:v>
                </c:pt>
                <c:pt idx="950">
                  <c:v>38.5</c:v>
                </c:pt>
                <c:pt idx="951">
                  <c:v>38.54</c:v>
                </c:pt>
                <c:pt idx="952">
                  <c:v>38.58</c:v>
                </c:pt>
                <c:pt idx="953">
                  <c:v>38.619999999999997</c:v>
                </c:pt>
                <c:pt idx="954">
                  <c:v>38.659999999999997</c:v>
                </c:pt>
                <c:pt idx="955">
                  <c:v>38.700000000000003</c:v>
                </c:pt>
                <c:pt idx="956">
                  <c:v>38.74</c:v>
                </c:pt>
                <c:pt idx="957">
                  <c:v>38.78</c:v>
                </c:pt>
                <c:pt idx="958">
                  <c:v>38.82</c:v>
                </c:pt>
                <c:pt idx="959">
                  <c:v>38.86</c:v>
                </c:pt>
                <c:pt idx="960">
                  <c:v>38.9</c:v>
                </c:pt>
                <c:pt idx="961">
                  <c:v>38.94</c:v>
                </c:pt>
                <c:pt idx="962">
                  <c:v>38.979999999999997</c:v>
                </c:pt>
                <c:pt idx="963">
                  <c:v>39.020000000000003</c:v>
                </c:pt>
                <c:pt idx="964">
                  <c:v>39.06</c:v>
                </c:pt>
                <c:pt idx="965">
                  <c:v>39.1</c:v>
                </c:pt>
                <c:pt idx="966">
                  <c:v>39.14</c:v>
                </c:pt>
                <c:pt idx="967">
                  <c:v>39.18</c:v>
                </c:pt>
                <c:pt idx="968">
                  <c:v>39.22</c:v>
                </c:pt>
                <c:pt idx="969">
                  <c:v>39.26</c:v>
                </c:pt>
                <c:pt idx="970">
                  <c:v>39.299999999999997</c:v>
                </c:pt>
                <c:pt idx="971">
                  <c:v>39.340000000000003</c:v>
                </c:pt>
                <c:pt idx="972">
                  <c:v>39.380000000000003</c:v>
                </c:pt>
                <c:pt idx="973">
                  <c:v>39.42</c:v>
                </c:pt>
                <c:pt idx="974">
                  <c:v>39.46</c:v>
                </c:pt>
                <c:pt idx="975">
                  <c:v>39.5</c:v>
                </c:pt>
                <c:pt idx="976">
                  <c:v>39.54</c:v>
                </c:pt>
                <c:pt idx="977">
                  <c:v>39.58</c:v>
                </c:pt>
                <c:pt idx="978">
                  <c:v>39.619999999999997</c:v>
                </c:pt>
                <c:pt idx="979">
                  <c:v>39.659999999999997</c:v>
                </c:pt>
                <c:pt idx="980">
                  <c:v>39.700000000000003</c:v>
                </c:pt>
                <c:pt idx="981">
                  <c:v>39.74</c:v>
                </c:pt>
                <c:pt idx="982">
                  <c:v>39.78</c:v>
                </c:pt>
                <c:pt idx="983">
                  <c:v>39.82</c:v>
                </c:pt>
                <c:pt idx="984">
                  <c:v>39.86</c:v>
                </c:pt>
                <c:pt idx="985">
                  <c:v>39.9</c:v>
                </c:pt>
                <c:pt idx="986">
                  <c:v>39.94</c:v>
                </c:pt>
                <c:pt idx="987">
                  <c:v>39.979999999999997</c:v>
                </c:pt>
                <c:pt idx="988">
                  <c:v>40.020000000000003</c:v>
                </c:pt>
                <c:pt idx="989">
                  <c:v>40.06</c:v>
                </c:pt>
                <c:pt idx="990">
                  <c:v>40.1</c:v>
                </c:pt>
                <c:pt idx="991">
                  <c:v>40.14</c:v>
                </c:pt>
                <c:pt idx="992">
                  <c:v>40.18</c:v>
                </c:pt>
                <c:pt idx="993">
                  <c:v>40.22</c:v>
                </c:pt>
                <c:pt idx="994">
                  <c:v>40.26</c:v>
                </c:pt>
                <c:pt idx="995">
                  <c:v>40.299999999999997</c:v>
                </c:pt>
                <c:pt idx="996">
                  <c:v>40.340000000000003</c:v>
                </c:pt>
                <c:pt idx="997">
                  <c:v>40.380000000000003</c:v>
                </c:pt>
                <c:pt idx="998">
                  <c:v>40.42</c:v>
                </c:pt>
                <c:pt idx="999">
                  <c:v>40.46</c:v>
                </c:pt>
                <c:pt idx="1000">
                  <c:v>40.5</c:v>
                </c:pt>
                <c:pt idx="1001">
                  <c:v>40.54</c:v>
                </c:pt>
                <c:pt idx="1002">
                  <c:v>40.58</c:v>
                </c:pt>
                <c:pt idx="1003">
                  <c:v>40.619999999999997</c:v>
                </c:pt>
                <c:pt idx="1004">
                  <c:v>40.659999999999997</c:v>
                </c:pt>
                <c:pt idx="1005">
                  <c:v>40.700000000000003</c:v>
                </c:pt>
                <c:pt idx="1006">
                  <c:v>40.74</c:v>
                </c:pt>
                <c:pt idx="1007">
                  <c:v>40.78</c:v>
                </c:pt>
                <c:pt idx="1008">
                  <c:v>40.82</c:v>
                </c:pt>
                <c:pt idx="1009">
                  <c:v>40.86</c:v>
                </c:pt>
                <c:pt idx="1010">
                  <c:v>40.9</c:v>
                </c:pt>
                <c:pt idx="1011">
                  <c:v>40.94</c:v>
                </c:pt>
                <c:pt idx="1012">
                  <c:v>40.98</c:v>
                </c:pt>
                <c:pt idx="1013">
                  <c:v>41.02</c:v>
                </c:pt>
                <c:pt idx="1014">
                  <c:v>41.06</c:v>
                </c:pt>
                <c:pt idx="1015">
                  <c:v>41.1</c:v>
                </c:pt>
                <c:pt idx="1016">
                  <c:v>41.14</c:v>
                </c:pt>
                <c:pt idx="1017">
                  <c:v>41.18</c:v>
                </c:pt>
                <c:pt idx="1018">
                  <c:v>41.22</c:v>
                </c:pt>
                <c:pt idx="1019">
                  <c:v>41.26</c:v>
                </c:pt>
                <c:pt idx="1020">
                  <c:v>41.3</c:v>
                </c:pt>
                <c:pt idx="1021">
                  <c:v>41.34</c:v>
                </c:pt>
                <c:pt idx="1022">
                  <c:v>41.38</c:v>
                </c:pt>
                <c:pt idx="1023">
                  <c:v>41.42</c:v>
                </c:pt>
                <c:pt idx="1024">
                  <c:v>41.46</c:v>
                </c:pt>
                <c:pt idx="1025">
                  <c:v>41.5</c:v>
                </c:pt>
                <c:pt idx="1026">
                  <c:v>41.54</c:v>
                </c:pt>
                <c:pt idx="1027">
                  <c:v>41.58</c:v>
                </c:pt>
                <c:pt idx="1028">
                  <c:v>41.62</c:v>
                </c:pt>
                <c:pt idx="1029">
                  <c:v>41.66</c:v>
                </c:pt>
                <c:pt idx="1030">
                  <c:v>41.7</c:v>
                </c:pt>
                <c:pt idx="1031">
                  <c:v>41.74</c:v>
                </c:pt>
                <c:pt idx="1032">
                  <c:v>41.78</c:v>
                </c:pt>
                <c:pt idx="1033">
                  <c:v>41.82</c:v>
                </c:pt>
                <c:pt idx="1034">
                  <c:v>41.86</c:v>
                </c:pt>
                <c:pt idx="1035">
                  <c:v>41.9</c:v>
                </c:pt>
                <c:pt idx="1036">
                  <c:v>41.94</c:v>
                </c:pt>
                <c:pt idx="1037">
                  <c:v>41.98</c:v>
                </c:pt>
                <c:pt idx="1038">
                  <c:v>42.02</c:v>
                </c:pt>
                <c:pt idx="1039">
                  <c:v>42.06</c:v>
                </c:pt>
                <c:pt idx="1040">
                  <c:v>42.1</c:v>
                </c:pt>
                <c:pt idx="1041">
                  <c:v>42.14</c:v>
                </c:pt>
                <c:pt idx="1042">
                  <c:v>42.18</c:v>
                </c:pt>
                <c:pt idx="1043">
                  <c:v>42.22</c:v>
                </c:pt>
                <c:pt idx="1044">
                  <c:v>42.26</c:v>
                </c:pt>
                <c:pt idx="1045">
                  <c:v>42.3</c:v>
                </c:pt>
                <c:pt idx="1046">
                  <c:v>42.34</c:v>
                </c:pt>
                <c:pt idx="1047">
                  <c:v>42.38</c:v>
                </c:pt>
                <c:pt idx="1048">
                  <c:v>42.42</c:v>
                </c:pt>
                <c:pt idx="1049">
                  <c:v>42.46</c:v>
                </c:pt>
                <c:pt idx="1050">
                  <c:v>42.5</c:v>
                </c:pt>
                <c:pt idx="1051">
                  <c:v>42.54</c:v>
                </c:pt>
                <c:pt idx="1052">
                  <c:v>42.58</c:v>
                </c:pt>
                <c:pt idx="1053">
                  <c:v>42.62</c:v>
                </c:pt>
                <c:pt idx="1054">
                  <c:v>42.66</c:v>
                </c:pt>
                <c:pt idx="1055">
                  <c:v>42.7</c:v>
                </c:pt>
                <c:pt idx="1056">
                  <c:v>42.74</c:v>
                </c:pt>
                <c:pt idx="1057">
                  <c:v>42.78</c:v>
                </c:pt>
                <c:pt idx="1058">
                  <c:v>42.82</c:v>
                </c:pt>
                <c:pt idx="1059">
                  <c:v>42.86</c:v>
                </c:pt>
                <c:pt idx="1060">
                  <c:v>42.9</c:v>
                </c:pt>
                <c:pt idx="1061">
                  <c:v>42.94</c:v>
                </c:pt>
                <c:pt idx="1062">
                  <c:v>42.98</c:v>
                </c:pt>
                <c:pt idx="1063">
                  <c:v>43.02</c:v>
                </c:pt>
                <c:pt idx="1064">
                  <c:v>43.06</c:v>
                </c:pt>
                <c:pt idx="1065">
                  <c:v>43.1</c:v>
                </c:pt>
                <c:pt idx="1066">
                  <c:v>43.14</c:v>
                </c:pt>
                <c:pt idx="1067">
                  <c:v>43.18</c:v>
                </c:pt>
                <c:pt idx="1068">
                  <c:v>43.22</c:v>
                </c:pt>
                <c:pt idx="1069">
                  <c:v>43.26</c:v>
                </c:pt>
                <c:pt idx="1070">
                  <c:v>43.3</c:v>
                </c:pt>
                <c:pt idx="1071">
                  <c:v>43.34</c:v>
                </c:pt>
                <c:pt idx="1072">
                  <c:v>43.38</c:v>
                </c:pt>
                <c:pt idx="1073">
                  <c:v>43.42</c:v>
                </c:pt>
                <c:pt idx="1074">
                  <c:v>43.46</c:v>
                </c:pt>
                <c:pt idx="1075">
                  <c:v>43.5</c:v>
                </c:pt>
                <c:pt idx="1076">
                  <c:v>43.54</c:v>
                </c:pt>
                <c:pt idx="1077">
                  <c:v>43.58</c:v>
                </c:pt>
                <c:pt idx="1078">
                  <c:v>43.62</c:v>
                </c:pt>
                <c:pt idx="1079">
                  <c:v>43.66</c:v>
                </c:pt>
                <c:pt idx="1080">
                  <c:v>43.7</c:v>
                </c:pt>
                <c:pt idx="1081">
                  <c:v>43.74</c:v>
                </c:pt>
                <c:pt idx="1082">
                  <c:v>43.78</c:v>
                </c:pt>
                <c:pt idx="1083">
                  <c:v>43.82</c:v>
                </c:pt>
                <c:pt idx="1084">
                  <c:v>43.86</c:v>
                </c:pt>
                <c:pt idx="1085">
                  <c:v>43.9</c:v>
                </c:pt>
                <c:pt idx="1086">
                  <c:v>43.94</c:v>
                </c:pt>
                <c:pt idx="1087">
                  <c:v>43.98</c:v>
                </c:pt>
                <c:pt idx="1088">
                  <c:v>44.02</c:v>
                </c:pt>
                <c:pt idx="1089">
                  <c:v>44.06</c:v>
                </c:pt>
                <c:pt idx="1090">
                  <c:v>44.1</c:v>
                </c:pt>
                <c:pt idx="1091">
                  <c:v>44.14</c:v>
                </c:pt>
                <c:pt idx="1092">
                  <c:v>44.18</c:v>
                </c:pt>
                <c:pt idx="1093">
                  <c:v>44.22</c:v>
                </c:pt>
                <c:pt idx="1094">
                  <c:v>44.26</c:v>
                </c:pt>
                <c:pt idx="1095">
                  <c:v>44.3</c:v>
                </c:pt>
                <c:pt idx="1096">
                  <c:v>44.34</c:v>
                </c:pt>
                <c:pt idx="1097">
                  <c:v>44.38</c:v>
                </c:pt>
                <c:pt idx="1098">
                  <c:v>44.42</c:v>
                </c:pt>
                <c:pt idx="1099">
                  <c:v>44.46</c:v>
                </c:pt>
                <c:pt idx="1100">
                  <c:v>44.5</c:v>
                </c:pt>
                <c:pt idx="1101">
                  <c:v>44.54</c:v>
                </c:pt>
                <c:pt idx="1102">
                  <c:v>44.58</c:v>
                </c:pt>
                <c:pt idx="1103">
                  <c:v>44.62</c:v>
                </c:pt>
                <c:pt idx="1104">
                  <c:v>44.66</c:v>
                </c:pt>
                <c:pt idx="1105">
                  <c:v>44.7</c:v>
                </c:pt>
                <c:pt idx="1106">
                  <c:v>44.74</c:v>
                </c:pt>
                <c:pt idx="1107">
                  <c:v>44.78</c:v>
                </c:pt>
                <c:pt idx="1108">
                  <c:v>44.82</c:v>
                </c:pt>
                <c:pt idx="1109">
                  <c:v>44.86</c:v>
                </c:pt>
                <c:pt idx="1110">
                  <c:v>44.9</c:v>
                </c:pt>
                <c:pt idx="1111">
                  <c:v>44.94</c:v>
                </c:pt>
                <c:pt idx="1112">
                  <c:v>44.98</c:v>
                </c:pt>
                <c:pt idx="1113">
                  <c:v>45.02</c:v>
                </c:pt>
                <c:pt idx="1114">
                  <c:v>45.06</c:v>
                </c:pt>
                <c:pt idx="1115">
                  <c:v>45.1</c:v>
                </c:pt>
                <c:pt idx="1116">
                  <c:v>45.14</c:v>
                </c:pt>
                <c:pt idx="1117">
                  <c:v>45.18</c:v>
                </c:pt>
                <c:pt idx="1118">
                  <c:v>45.22</c:v>
                </c:pt>
                <c:pt idx="1119">
                  <c:v>45.26</c:v>
                </c:pt>
                <c:pt idx="1120">
                  <c:v>45.3</c:v>
                </c:pt>
                <c:pt idx="1121">
                  <c:v>45.34</c:v>
                </c:pt>
                <c:pt idx="1122">
                  <c:v>45.38</c:v>
                </c:pt>
                <c:pt idx="1123">
                  <c:v>45.42</c:v>
                </c:pt>
                <c:pt idx="1124">
                  <c:v>45.46</c:v>
                </c:pt>
                <c:pt idx="1125">
                  <c:v>45.5</c:v>
                </c:pt>
                <c:pt idx="1126">
                  <c:v>45.54</c:v>
                </c:pt>
                <c:pt idx="1127">
                  <c:v>45.58</c:v>
                </c:pt>
                <c:pt idx="1128">
                  <c:v>45.62</c:v>
                </c:pt>
                <c:pt idx="1129">
                  <c:v>45.66</c:v>
                </c:pt>
                <c:pt idx="1130">
                  <c:v>45.7</c:v>
                </c:pt>
                <c:pt idx="1131">
                  <c:v>45.74</c:v>
                </c:pt>
                <c:pt idx="1132">
                  <c:v>45.78</c:v>
                </c:pt>
                <c:pt idx="1133">
                  <c:v>45.82</c:v>
                </c:pt>
                <c:pt idx="1134">
                  <c:v>45.86</c:v>
                </c:pt>
                <c:pt idx="1135">
                  <c:v>45.9</c:v>
                </c:pt>
                <c:pt idx="1136">
                  <c:v>45.94</c:v>
                </c:pt>
                <c:pt idx="1137">
                  <c:v>45.98</c:v>
                </c:pt>
                <c:pt idx="1138">
                  <c:v>46.02</c:v>
                </c:pt>
                <c:pt idx="1139">
                  <c:v>46.06</c:v>
                </c:pt>
                <c:pt idx="1140">
                  <c:v>46.1</c:v>
                </c:pt>
                <c:pt idx="1141">
                  <c:v>46.14</c:v>
                </c:pt>
                <c:pt idx="1142">
                  <c:v>46.18</c:v>
                </c:pt>
                <c:pt idx="1143">
                  <c:v>46.22</c:v>
                </c:pt>
                <c:pt idx="1144">
                  <c:v>46.26</c:v>
                </c:pt>
                <c:pt idx="1145">
                  <c:v>46.3</c:v>
                </c:pt>
                <c:pt idx="1146">
                  <c:v>46.34</c:v>
                </c:pt>
                <c:pt idx="1147">
                  <c:v>46.38</c:v>
                </c:pt>
                <c:pt idx="1148">
                  <c:v>46.42</c:v>
                </c:pt>
                <c:pt idx="1149">
                  <c:v>46.46</c:v>
                </c:pt>
                <c:pt idx="1150">
                  <c:v>46.5</c:v>
                </c:pt>
                <c:pt idx="1151">
                  <c:v>46.54</c:v>
                </c:pt>
                <c:pt idx="1152">
                  <c:v>46.58</c:v>
                </c:pt>
                <c:pt idx="1153">
                  <c:v>46.62</c:v>
                </c:pt>
                <c:pt idx="1154">
                  <c:v>46.66</c:v>
                </c:pt>
                <c:pt idx="1155">
                  <c:v>46.7</c:v>
                </c:pt>
                <c:pt idx="1156">
                  <c:v>46.74</c:v>
                </c:pt>
                <c:pt idx="1157">
                  <c:v>46.78</c:v>
                </c:pt>
                <c:pt idx="1158">
                  <c:v>46.82</c:v>
                </c:pt>
                <c:pt idx="1159">
                  <c:v>46.86</c:v>
                </c:pt>
                <c:pt idx="1160">
                  <c:v>46.9</c:v>
                </c:pt>
                <c:pt idx="1161">
                  <c:v>46.94</c:v>
                </c:pt>
                <c:pt idx="1162">
                  <c:v>46.98</c:v>
                </c:pt>
                <c:pt idx="1163">
                  <c:v>47.02</c:v>
                </c:pt>
                <c:pt idx="1164">
                  <c:v>47.06</c:v>
                </c:pt>
                <c:pt idx="1165">
                  <c:v>47.1</c:v>
                </c:pt>
                <c:pt idx="1166">
                  <c:v>47.14</c:v>
                </c:pt>
                <c:pt idx="1167">
                  <c:v>47.18</c:v>
                </c:pt>
                <c:pt idx="1168">
                  <c:v>47.22</c:v>
                </c:pt>
                <c:pt idx="1169">
                  <c:v>47.26</c:v>
                </c:pt>
                <c:pt idx="1170">
                  <c:v>47.3</c:v>
                </c:pt>
                <c:pt idx="1171">
                  <c:v>47.34</c:v>
                </c:pt>
                <c:pt idx="1172">
                  <c:v>47.38</c:v>
                </c:pt>
                <c:pt idx="1173">
                  <c:v>47.42</c:v>
                </c:pt>
                <c:pt idx="1174">
                  <c:v>47.46</c:v>
                </c:pt>
                <c:pt idx="1175">
                  <c:v>47.5</c:v>
                </c:pt>
                <c:pt idx="1176">
                  <c:v>47.54</c:v>
                </c:pt>
                <c:pt idx="1177">
                  <c:v>47.58</c:v>
                </c:pt>
                <c:pt idx="1178">
                  <c:v>47.62</c:v>
                </c:pt>
                <c:pt idx="1179">
                  <c:v>47.66</c:v>
                </c:pt>
                <c:pt idx="1180">
                  <c:v>47.7</c:v>
                </c:pt>
                <c:pt idx="1181">
                  <c:v>47.74</c:v>
                </c:pt>
                <c:pt idx="1182">
                  <c:v>47.78</c:v>
                </c:pt>
                <c:pt idx="1183">
                  <c:v>47.82</c:v>
                </c:pt>
                <c:pt idx="1184">
                  <c:v>47.86</c:v>
                </c:pt>
                <c:pt idx="1185">
                  <c:v>47.9</c:v>
                </c:pt>
                <c:pt idx="1186">
                  <c:v>47.94</c:v>
                </c:pt>
                <c:pt idx="1187">
                  <c:v>47.98</c:v>
                </c:pt>
                <c:pt idx="1188">
                  <c:v>48.02</c:v>
                </c:pt>
                <c:pt idx="1189">
                  <c:v>48.06</c:v>
                </c:pt>
                <c:pt idx="1190">
                  <c:v>48.1</c:v>
                </c:pt>
                <c:pt idx="1191">
                  <c:v>48.14</c:v>
                </c:pt>
                <c:pt idx="1192">
                  <c:v>48.18</c:v>
                </c:pt>
                <c:pt idx="1193">
                  <c:v>48.22</c:v>
                </c:pt>
                <c:pt idx="1194">
                  <c:v>48.26</c:v>
                </c:pt>
                <c:pt idx="1195">
                  <c:v>48.3</c:v>
                </c:pt>
                <c:pt idx="1196">
                  <c:v>48.34</c:v>
                </c:pt>
                <c:pt idx="1197">
                  <c:v>48.38</c:v>
                </c:pt>
                <c:pt idx="1198">
                  <c:v>48.42</c:v>
                </c:pt>
                <c:pt idx="1199">
                  <c:v>48.46</c:v>
                </c:pt>
                <c:pt idx="1200">
                  <c:v>48.5</c:v>
                </c:pt>
                <c:pt idx="1201">
                  <c:v>48.54</c:v>
                </c:pt>
                <c:pt idx="1202">
                  <c:v>48.58</c:v>
                </c:pt>
                <c:pt idx="1203">
                  <c:v>48.62</c:v>
                </c:pt>
                <c:pt idx="1204">
                  <c:v>48.66</c:v>
                </c:pt>
                <c:pt idx="1205">
                  <c:v>48.7</c:v>
                </c:pt>
                <c:pt idx="1206">
                  <c:v>48.74</c:v>
                </c:pt>
                <c:pt idx="1207">
                  <c:v>48.78</c:v>
                </c:pt>
                <c:pt idx="1208">
                  <c:v>48.82</c:v>
                </c:pt>
                <c:pt idx="1209">
                  <c:v>48.86</c:v>
                </c:pt>
                <c:pt idx="1210">
                  <c:v>48.9</c:v>
                </c:pt>
                <c:pt idx="1211">
                  <c:v>48.94</c:v>
                </c:pt>
                <c:pt idx="1212">
                  <c:v>48.98</c:v>
                </c:pt>
                <c:pt idx="1213">
                  <c:v>49.02</c:v>
                </c:pt>
                <c:pt idx="1214">
                  <c:v>49.06</c:v>
                </c:pt>
                <c:pt idx="1215">
                  <c:v>49.1</c:v>
                </c:pt>
                <c:pt idx="1216">
                  <c:v>49.14</c:v>
                </c:pt>
                <c:pt idx="1217">
                  <c:v>49.18</c:v>
                </c:pt>
                <c:pt idx="1218">
                  <c:v>49.22</c:v>
                </c:pt>
                <c:pt idx="1219">
                  <c:v>49.26</c:v>
                </c:pt>
                <c:pt idx="1220">
                  <c:v>49.3</c:v>
                </c:pt>
                <c:pt idx="1221">
                  <c:v>49.34</c:v>
                </c:pt>
                <c:pt idx="1222">
                  <c:v>49.38</c:v>
                </c:pt>
                <c:pt idx="1223">
                  <c:v>49.42</c:v>
                </c:pt>
                <c:pt idx="1224">
                  <c:v>49.46</c:v>
                </c:pt>
                <c:pt idx="1225">
                  <c:v>49.5</c:v>
                </c:pt>
                <c:pt idx="1226">
                  <c:v>49.54</c:v>
                </c:pt>
                <c:pt idx="1227">
                  <c:v>49.58</c:v>
                </c:pt>
                <c:pt idx="1228">
                  <c:v>49.62</c:v>
                </c:pt>
                <c:pt idx="1229">
                  <c:v>49.66</c:v>
                </c:pt>
                <c:pt idx="1230">
                  <c:v>49.7</c:v>
                </c:pt>
                <c:pt idx="1231">
                  <c:v>49.74</c:v>
                </c:pt>
                <c:pt idx="1232">
                  <c:v>49.78</c:v>
                </c:pt>
                <c:pt idx="1233">
                  <c:v>49.82</c:v>
                </c:pt>
                <c:pt idx="1234">
                  <c:v>49.86</c:v>
                </c:pt>
                <c:pt idx="1235">
                  <c:v>49.9</c:v>
                </c:pt>
                <c:pt idx="1236">
                  <c:v>49.94</c:v>
                </c:pt>
                <c:pt idx="1237">
                  <c:v>49.98</c:v>
                </c:pt>
                <c:pt idx="1238">
                  <c:v>50.02</c:v>
                </c:pt>
                <c:pt idx="1239">
                  <c:v>50.06</c:v>
                </c:pt>
                <c:pt idx="1240">
                  <c:v>50.1</c:v>
                </c:pt>
                <c:pt idx="1241">
                  <c:v>50.14</c:v>
                </c:pt>
                <c:pt idx="1242">
                  <c:v>50.18</c:v>
                </c:pt>
                <c:pt idx="1243">
                  <c:v>50.22</c:v>
                </c:pt>
                <c:pt idx="1244">
                  <c:v>50.26</c:v>
                </c:pt>
                <c:pt idx="1245">
                  <c:v>50.3</c:v>
                </c:pt>
                <c:pt idx="1246">
                  <c:v>50.34</c:v>
                </c:pt>
                <c:pt idx="1247">
                  <c:v>50.38</c:v>
                </c:pt>
                <c:pt idx="1248">
                  <c:v>50.42</c:v>
                </c:pt>
                <c:pt idx="1249">
                  <c:v>50.46</c:v>
                </c:pt>
                <c:pt idx="1250">
                  <c:v>50.5</c:v>
                </c:pt>
                <c:pt idx="1251">
                  <c:v>50.54</c:v>
                </c:pt>
                <c:pt idx="1252">
                  <c:v>50.58</c:v>
                </c:pt>
                <c:pt idx="1253">
                  <c:v>50.62</c:v>
                </c:pt>
                <c:pt idx="1254">
                  <c:v>50.66</c:v>
                </c:pt>
                <c:pt idx="1255">
                  <c:v>50.7</c:v>
                </c:pt>
                <c:pt idx="1256">
                  <c:v>50.74</c:v>
                </c:pt>
                <c:pt idx="1257">
                  <c:v>50.78</c:v>
                </c:pt>
                <c:pt idx="1258">
                  <c:v>50.82</c:v>
                </c:pt>
                <c:pt idx="1259">
                  <c:v>50.86</c:v>
                </c:pt>
                <c:pt idx="1260">
                  <c:v>50.9</c:v>
                </c:pt>
                <c:pt idx="1261">
                  <c:v>50.94</c:v>
                </c:pt>
                <c:pt idx="1262">
                  <c:v>50.98</c:v>
                </c:pt>
                <c:pt idx="1263">
                  <c:v>51.02</c:v>
                </c:pt>
                <c:pt idx="1264">
                  <c:v>51.06</c:v>
                </c:pt>
                <c:pt idx="1265">
                  <c:v>51.1</c:v>
                </c:pt>
                <c:pt idx="1266">
                  <c:v>51.14</c:v>
                </c:pt>
                <c:pt idx="1267">
                  <c:v>51.18</c:v>
                </c:pt>
                <c:pt idx="1268">
                  <c:v>51.22</c:v>
                </c:pt>
                <c:pt idx="1269">
                  <c:v>51.26</c:v>
                </c:pt>
                <c:pt idx="1270">
                  <c:v>51.3</c:v>
                </c:pt>
                <c:pt idx="1271">
                  <c:v>51.34</c:v>
                </c:pt>
                <c:pt idx="1272">
                  <c:v>51.38</c:v>
                </c:pt>
                <c:pt idx="1273">
                  <c:v>51.42</c:v>
                </c:pt>
                <c:pt idx="1274">
                  <c:v>51.46</c:v>
                </c:pt>
                <c:pt idx="1275">
                  <c:v>51.5</c:v>
                </c:pt>
                <c:pt idx="1276">
                  <c:v>51.54</c:v>
                </c:pt>
                <c:pt idx="1277">
                  <c:v>51.58</c:v>
                </c:pt>
                <c:pt idx="1278">
                  <c:v>51.62</c:v>
                </c:pt>
                <c:pt idx="1279">
                  <c:v>51.66</c:v>
                </c:pt>
                <c:pt idx="1280">
                  <c:v>51.7</c:v>
                </c:pt>
                <c:pt idx="1281">
                  <c:v>51.74</c:v>
                </c:pt>
                <c:pt idx="1282">
                  <c:v>51.78</c:v>
                </c:pt>
                <c:pt idx="1283">
                  <c:v>51.82</c:v>
                </c:pt>
                <c:pt idx="1284">
                  <c:v>51.86</c:v>
                </c:pt>
                <c:pt idx="1285">
                  <c:v>51.9</c:v>
                </c:pt>
                <c:pt idx="1286">
                  <c:v>51.94</c:v>
                </c:pt>
                <c:pt idx="1287">
                  <c:v>51.98</c:v>
                </c:pt>
                <c:pt idx="1288">
                  <c:v>52.02</c:v>
                </c:pt>
                <c:pt idx="1289">
                  <c:v>52.06</c:v>
                </c:pt>
                <c:pt idx="1290">
                  <c:v>52.1</c:v>
                </c:pt>
                <c:pt idx="1291">
                  <c:v>52.14</c:v>
                </c:pt>
                <c:pt idx="1292">
                  <c:v>52.18</c:v>
                </c:pt>
                <c:pt idx="1293">
                  <c:v>52.22</c:v>
                </c:pt>
                <c:pt idx="1294">
                  <c:v>52.26</c:v>
                </c:pt>
                <c:pt idx="1295">
                  <c:v>52.3</c:v>
                </c:pt>
                <c:pt idx="1296">
                  <c:v>52.34</c:v>
                </c:pt>
                <c:pt idx="1297">
                  <c:v>52.38</c:v>
                </c:pt>
                <c:pt idx="1298">
                  <c:v>52.42</c:v>
                </c:pt>
                <c:pt idx="1299">
                  <c:v>52.46</c:v>
                </c:pt>
                <c:pt idx="1300">
                  <c:v>52.5</c:v>
                </c:pt>
                <c:pt idx="1301">
                  <c:v>52.54</c:v>
                </c:pt>
                <c:pt idx="1302">
                  <c:v>52.58</c:v>
                </c:pt>
                <c:pt idx="1303">
                  <c:v>52.62</c:v>
                </c:pt>
                <c:pt idx="1304">
                  <c:v>52.66</c:v>
                </c:pt>
                <c:pt idx="1305">
                  <c:v>52.7</c:v>
                </c:pt>
                <c:pt idx="1306">
                  <c:v>52.74</c:v>
                </c:pt>
                <c:pt idx="1307">
                  <c:v>52.78</c:v>
                </c:pt>
                <c:pt idx="1308">
                  <c:v>52.82</c:v>
                </c:pt>
                <c:pt idx="1309">
                  <c:v>52.86</c:v>
                </c:pt>
                <c:pt idx="1310">
                  <c:v>52.9</c:v>
                </c:pt>
                <c:pt idx="1311">
                  <c:v>52.94</c:v>
                </c:pt>
                <c:pt idx="1312">
                  <c:v>52.98</c:v>
                </c:pt>
                <c:pt idx="1313">
                  <c:v>53.02</c:v>
                </c:pt>
                <c:pt idx="1314">
                  <c:v>53.06</c:v>
                </c:pt>
                <c:pt idx="1315">
                  <c:v>53.1</c:v>
                </c:pt>
                <c:pt idx="1316">
                  <c:v>53.14</c:v>
                </c:pt>
                <c:pt idx="1317">
                  <c:v>53.18</c:v>
                </c:pt>
                <c:pt idx="1318">
                  <c:v>53.22</c:v>
                </c:pt>
                <c:pt idx="1319">
                  <c:v>53.26</c:v>
                </c:pt>
                <c:pt idx="1320">
                  <c:v>53.3</c:v>
                </c:pt>
                <c:pt idx="1321">
                  <c:v>53.34</c:v>
                </c:pt>
                <c:pt idx="1322">
                  <c:v>53.38</c:v>
                </c:pt>
                <c:pt idx="1323">
                  <c:v>53.42</c:v>
                </c:pt>
                <c:pt idx="1324">
                  <c:v>53.46</c:v>
                </c:pt>
                <c:pt idx="1325">
                  <c:v>53.5</c:v>
                </c:pt>
                <c:pt idx="1326">
                  <c:v>53.54</c:v>
                </c:pt>
                <c:pt idx="1327">
                  <c:v>53.58</c:v>
                </c:pt>
                <c:pt idx="1328">
                  <c:v>53.62</c:v>
                </c:pt>
                <c:pt idx="1329">
                  <c:v>53.66</c:v>
                </c:pt>
                <c:pt idx="1330">
                  <c:v>53.7</c:v>
                </c:pt>
                <c:pt idx="1331">
                  <c:v>53.74</c:v>
                </c:pt>
                <c:pt idx="1332">
                  <c:v>53.78</c:v>
                </c:pt>
                <c:pt idx="1333">
                  <c:v>53.82</c:v>
                </c:pt>
                <c:pt idx="1334">
                  <c:v>53.86</c:v>
                </c:pt>
                <c:pt idx="1335">
                  <c:v>53.9</c:v>
                </c:pt>
                <c:pt idx="1336">
                  <c:v>53.94</c:v>
                </c:pt>
                <c:pt idx="1337">
                  <c:v>53.98</c:v>
                </c:pt>
                <c:pt idx="1338">
                  <c:v>54.02</c:v>
                </c:pt>
                <c:pt idx="1339">
                  <c:v>54.06</c:v>
                </c:pt>
                <c:pt idx="1340">
                  <c:v>54.1</c:v>
                </c:pt>
                <c:pt idx="1341">
                  <c:v>54.14</c:v>
                </c:pt>
                <c:pt idx="1342">
                  <c:v>54.18</c:v>
                </c:pt>
                <c:pt idx="1343">
                  <c:v>54.22</c:v>
                </c:pt>
                <c:pt idx="1344">
                  <c:v>54.26</c:v>
                </c:pt>
                <c:pt idx="1345">
                  <c:v>54.3</c:v>
                </c:pt>
                <c:pt idx="1346">
                  <c:v>54.34</c:v>
                </c:pt>
                <c:pt idx="1347">
                  <c:v>54.38</c:v>
                </c:pt>
                <c:pt idx="1348">
                  <c:v>54.42</c:v>
                </c:pt>
                <c:pt idx="1349">
                  <c:v>54.46</c:v>
                </c:pt>
                <c:pt idx="1350">
                  <c:v>54.5</c:v>
                </c:pt>
                <c:pt idx="1351">
                  <c:v>54.54</c:v>
                </c:pt>
                <c:pt idx="1352">
                  <c:v>54.58</c:v>
                </c:pt>
                <c:pt idx="1353">
                  <c:v>54.62</c:v>
                </c:pt>
                <c:pt idx="1354">
                  <c:v>54.66</c:v>
                </c:pt>
                <c:pt idx="1355">
                  <c:v>54.7</c:v>
                </c:pt>
                <c:pt idx="1356">
                  <c:v>54.74</c:v>
                </c:pt>
                <c:pt idx="1357">
                  <c:v>54.78</c:v>
                </c:pt>
                <c:pt idx="1358">
                  <c:v>54.82</c:v>
                </c:pt>
                <c:pt idx="1359">
                  <c:v>54.86</c:v>
                </c:pt>
                <c:pt idx="1360">
                  <c:v>54.9</c:v>
                </c:pt>
                <c:pt idx="1361">
                  <c:v>54.94</c:v>
                </c:pt>
                <c:pt idx="1362">
                  <c:v>54.98</c:v>
                </c:pt>
                <c:pt idx="1363">
                  <c:v>55.02</c:v>
                </c:pt>
                <c:pt idx="1364">
                  <c:v>55.06</c:v>
                </c:pt>
                <c:pt idx="1365">
                  <c:v>55.1</c:v>
                </c:pt>
                <c:pt idx="1366">
                  <c:v>55.14</c:v>
                </c:pt>
                <c:pt idx="1367">
                  <c:v>55.18</c:v>
                </c:pt>
                <c:pt idx="1368">
                  <c:v>55.22</c:v>
                </c:pt>
                <c:pt idx="1369">
                  <c:v>55.26</c:v>
                </c:pt>
                <c:pt idx="1370">
                  <c:v>55.3</c:v>
                </c:pt>
                <c:pt idx="1371">
                  <c:v>55.34</c:v>
                </c:pt>
                <c:pt idx="1372">
                  <c:v>55.38</c:v>
                </c:pt>
                <c:pt idx="1373">
                  <c:v>55.42</c:v>
                </c:pt>
                <c:pt idx="1374">
                  <c:v>55.46</c:v>
                </c:pt>
                <c:pt idx="1375">
                  <c:v>55.5</c:v>
                </c:pt>
                <c:pt idx="1376">
                  <c:v>55.54</c:v>
                </c:pt>
                <c:pt idx="1377">
                  <c:v>55.58</c:v>
                </c:pt>
                <c:pt idx="1378">
                  <c:v>55.62</c:v>
                </c:pt>
                <c:pt idx="1379">
                  <c:v>55.66</c:v>
                </c:pt>
                <c:pt idx="1380">
                  <c:v>55.7</c:v>
                </c:pt>
                <c:pt idx="1381">
                  <c:v>55.74</c:v>
                </c:pt>
                <c:pt idx="1382">
                  <c:v>55.78</c:v>
                </c:pt>
                <c:pt idx="1383">
                  <c:v>55.82</c:v>
                </c:pt>
                <c:pt idx="1384">
                  <c:v>55.86</c:v>
                </c:pt>
                <c:pt idx="1385">
                  <c:v>55.9</c:v>
                </c:pt>
                <c:pt idx="1386">
                  <c:v>55.94</c:v>
                </c:pt>
                <c:pt idx="1387">
                  <c:v>55.98</c:v>
                </c:pt>
                <c:pt idx="1388">
                  <c:v>56.02</c:v>
                </c:pt>
                <c:pt idx="1389">
                  <c:v>56.06</c:v>
                </c:pt>
                <c:pt idx="1390">
                  <c:v>56.1</c:v>
                </c:pt>
                <c:pt idx="1391">
                  <c:v>56.14</c:v>
                </c:pt>
                <c:pt idx="1392">
                  <c:v>56.18</c:v>
                </c:pt>
                <c:pt idx="1393">
                  <c:v>56.22</c:v>
                </c:pt>
                <c:pt idx="1394">
                  <c:v>56.26</c:v>
                </c:pt>
                <c:pt idx="1395">
                  <c:v>56.3</c:v>
                </c:pt>
                <c:pt idx="1396">
                  <c:v>56.34</c:v>
                </c:pt>
                <c:pt idx="1397">
                  <c:v>56.38</c:v>
                </c:pt>
                <c:pt idx="1398">
                  <c:v>56.42</c:v>
                </c:pt>
                <c:pt idx="1399">
                  <c:v>56.46</c:v>
                </c:pt>
                <c:pt idx="1400">
                  <c:v>56.5</c:v>
                </c:pt>
                <c:pt idx="1401">
                  <c:v>56.54</c:v>
                </c:pt>
                <c:pt idx="1402">
                  <c:v>56.58</c:v>
                </c:pt>
                <c:pt idx="1403">
                  <c:v>56.62</c:v>
                </c:pt>
                <c:pt idx="1404">
                  <c:v>56.66</c:v>
                </c:pt>
                <c:pt idx="1405">
                  <c:v>56.7</c:v>
                </c:pt>
                <c:pt idx="1406">
                  <c:v>56.74</c:v>
                </c:pt>
                <c:pt idx="1407">
                  <c:v>56.78</c:v>
                </c:pt>
                <c:pt idx="1408">
                  <c:v>56.82</c:v>
                </c:pt>
                <c:pt idx="1409">
                  <c:v>56.86</c:v>
                </c:pt>
                <c:pt idx="1410">
                  <c:v>56.9</c:v>
                </c:pt>
                <c:pt idx="1411">
                  <c:v>56.94</c:v>
                </c:pt>
                <c:pt idx="1412">
                  <c:v>56.98</c:v>
                </c:pt>
                <c:pt idx="1413">
                  <c:v>57.02</c:v>
                </c:pt>
                <c:pt idx="1414">
                  <c:v>57.06</c:v>
                </c:pt>
                <c:pt idx="1415">
                  <c:v>57.1</c:v>
                </c:pt>
                <c:pt idx="1416">
                  <c:v>57.14</c:v>
                </c:pt>
                <c:pt idx="1417">
                  <c:v>57.18</c:v>
                </c:pt>
                <c:pt idx="1418">
                  <c:v>57.22</c:v>
                </c:pt>
                <c:pt idx="1419">
                  <c:v>57.26</c:v>
                </c:pt>
                <c:pt idx="1420">
                  <c:v>57.3</c:v>
                </c:pt>
                <c:pt idx="1421">
                  <c:v>57.34</c:v>
                </c:pt>
                <c:pt idx="1422">
                  <c:v>57.38</c:v>
                </c:pt>
                <c:pt idx="1423">
                  <c:v>57.42</c:v>
                </c:pt>
                <c:pt idx="1424">
                  <c:v>57.46</c:v>
                </c:pt>
                <c:pt idx="1425">
                  <c:v>57.5</c:v>
                </c:pt>
                <c:pt idx="1426">
                  <c:v>57.54</c:v>
                </c:pt>
                <c:pt idx="1427">
                  <c:v>57.58</c:v>
                </c:pt>
                <c:pt idx="1428">
                  <c:v>57.62</c:v>
                </c:pt>
                <c:pt idx="1429">
                  <c:v>57.66</c:v>
                </c:pt>
                <c:pt idx="1430">
                  <c:v>57.7</c:v>
                </c:pt>
                <c:pt idx="1431">
                  <c:v>57.74</c:v>
                </c:pt>
                <c:pt idx="1432">
                  <c:v>57.78</c:v>
                </c:pt>
                <c:pt idx="1433">
                  <c:v>57.82</c:v>
                </c:pt>
                <c:pt idx="1434">
                  <c:v>57.86</c:v>
                </c:pt>
                <c:pt idx="1435">
                  <c:v>57.9</c:v>
                </c:pt>
                <c:pt idx="1436">
                  <c:v>57.94</c:v>
                </c:pt>
                <c:pt idx="1437">
                  <c:v>57.98</c:v>
                </c:pt>
                <c:pt idx="1438">
                  <c:v>58.02</c:v>
                </c:pt>
                <c:pt idx="1439">
                  <c:v>58.06</c:v>
                </c:pt>
                <c:pt idx="1440">
                  <c:v>58.1</c:v>
                </c:pt>
                <c:pt idx="1441">
                  <c:v>58.14</c:v>
                </c:pt>
                <c:pt idx="1442">
                  <c:v>58.18</c:v>
                </c:pt>
                <c:pt idx="1443">
                  <c:v>58.22</c:v>
                </c:pt>
                <c:pt idx="1444">
                  <c:v>58.26</c:v>
                </c:pt>
                <c:pt idx="1445">
                  <c:v>58.3</c:v>
                </c:pt>
                <c:pt idx="1446">
                  <c:v>58.34</c:v>
                </c:pt>
                <c:pt idx="1447">
                  <c:v>58.38</c:v>
                </c:pt>
                <c:pt idx="1448">
                  <c:v>58.42</c:v>
                </c:pt>
                <c:pt idx="1449">
                  <c:v>58.46</c:v>
                </c:pt>
                <c:pt idx="1450">
                  <c:v>58.5</c:v>
                </c:pt>
                <c:pt idx="1451">
                  <c:v>58.54</c:v>
                </c:pt>
                <c:pt idx="1452">
                  <c:v>58.58</c:v>
                </c:pt>
                <c:pt idx="1453">
                  <c:v>58.62</c:v>
                </c:pt>
                <c:pt idx="1454">
                  <c:v>58.66</c:v>
                </c:pt>
                <c:pt idx="1455">
                  <c:v>58.7</c:v>
                </c:pt>
                <c:pt idx="1456">
                  <c:v>58.74</c:v>
                </c:pt>
                <c:pt idx="1457">
                  <c:v>58.78</c:v>
                </c:pt>
                <c:pt idx="1458">
                  <c:v>58.82</c:v>
                </c:pt>
                <c:pt idx="1459">
                  <c:v>58.86</c:v>
                </c:pt>
                <c:pt idx="1460">
                  <c:v>58.9</c:v>
                </c:pt>
                <c:pt idx="1461">
                  <c:v>58.94</c:v>
                </c:pt>
                <c:pt idx="1462">
                  <c:v>58.98</c:v>
                </c:pt>
                <c:pt idx="1463">
                  <c:v>59.02</c:v>
                </c:pt>
                <c:pt idx="1464">
                  <c:v>59.06</c:v>
                </c:pt>
                <c:pt idx="1465">
                  <c:v>59.1</c:v>
                </c:pt>
                <c:pt idx="1466">
                  <c:v>59.14</c:v>
                </c:pt>
                <c:pt idx="1467">
                  <c:v>59.18</c:v>
                </c:pt>
                <c:pt idx="1468">
                  <c:v>59.22</c:v>
                </c:pt>
                <c:pt idx="1469">
                  <c:v>59.26</c:v>
                </c:pt>
                <c:pt idx="1470">
                  <c:v>59.3</c:v>
                </c:pt>
                <c:pt idx="1471">
                  <c:v>59.34</c:v>
                </c:pt>
                <c:pt idx="1472">
                  <c:v>59.38</c:v>
                </c:pt>
                <c:pt idx="1473">
                  <c:v>59.42</c:v>
                </c:pt>
                <c:pt idx="1474">
                  <c:v>59.46</c:v>
                </c:pt>
                <c:pt idx="1475">
                  <c:v>59.5</c:v>
                </c:pt>
                <c:pt idx="1476">
                  <c:v>59.54</c:v>
                </c:pt>
                <c:pt idx="1477">
                  <c:v>59.58</c:v>
                </c:pt>
                <c:pt idx="1478">
                  <c:v>59.62</c:v>
                </c:pt>
                <c:pt idx="1479">
                  <c:v>59.66</c:v>
                </c:pt>
                <c:pt idx="1480">
                  <c:v>59.7</c:v>
                </c:pt>
                <c:pt idx="1481">
                  <c:v>59.74</c:v>
                </c:pt>
                <c:pt idx="1482">
                  <c:v>59.78</c:v>
                </c:pt>
                <c:pt idx="1483">
                  <c:v>59.82</c:v>
                </c:pt>
                <c:pt idx="1484">
                  <c:v>59.86</c:v>
                </c:pt>
                <c:pt idx="1485">
                  <c:v>59.9</c:v>
                </c:pt>
                <c:pt idx="1486">
                  <c:v>59.94</c:v>
                </c:pt>
                <c:pt idx="1487">
                  <c:v>59.98</c:v>
                </c:pt>
                <c:pt idx="1488">
                  <c:v>60.02</c:v>
                </c:pt>
                <c:pt idx="1489">
                  <c:v>60.06</c:v>
                </c:pt>
                <c:pt idx="1490">
                  <c:v>60.1</c:v>
                </c:pt>
                <c:pt idx="1491">
                  <c:v>60.14</c:v>
                </c:pt>
                <c:pt idx="1492">
                  <c:v>60.18</c:v>
                </c:pt>
                <c:pt idx="1493">
                  <c:v>60.22</c:v>
                </c:pt>
                <c:pt idx="1494">
                  <c:v>60.26</c:v>
                </c:pt>
                <c:pt idx="1495">
                  <c:v>60.3</c:v>
                </c:pt>
                <c:pt idx="1496">
                  <c:v>60.34</c:v>
                </c:pt>
                <c:pt idx="1497">
                  <c:v>60.38</c:v>
                </c:pt>
                <c:pt idx="1498">
                  <c:v>60.42</c:v>
                </c:pt>
                <c:pt idx="1499">
                  <c:v>60.46</c:v>
                </c:pt>
                <c:pt idx="1500">
                  <c:v>60.5</c:v>
                </c:pt>
                <c:pt idx="1501">
                  <c:v>60.54</c:v>
                </c:pt>
                <c:pt idx="1502">
                  <c:v>60.58</c:v>
                </c:pt>
                <c:pt idx="1503">
                  <c:v>60.62</c:v>
                </c:pt>
                <c:pt idx="1504">
                  <c:v>60.66</c:v>
                </c:pt>
                <c:pt idx="1505">
                  <c:v>60.7</c:v>
                </c:pt>
                <c:pt idx="1506">
                  <c:v>60.74</c:v>
                </c:pt>
                <c:pt idx="1507">
                  <c:v>60.78</c:v>
                </c:pt>
                <c:pt idx="1508">
                  <c:v>60.82</c:v>
                </c:pt>
                <c:pt idx="1509">
                  <c:v>60.86</c:v>
                </c:pt>
                <c:pt idx="1510">
                  <c:v>60.9</c:v>
                </c:pt>
                <c:pt idx="1511">
                  <c:v>60.94</c:v>
                </c:pt>
                <c:pt idx="1512">
                  <c:v>60.98</c:v>
                </c:pt>
                <c:pt idx="1513">
                  <c:v>61.02</c:v>
                </c:pt>
                <c:pt idx="1514">
                  <c:v>61.06</c:v>
                </c:pt>
                <c:pt idx="1515">
                  <c:v>61.1</c:v>
                </c:pt>
                <c:pt idx="1516">
                  <c:v>61.14</c:v>
                </c:pt>
                <c:pt idx="1517">
                  <c:v>61.18</c:v>
                </c:pt>
                <c:pt idx="1518">
                  <c:v>61.22</c:v>
                </c:pt>
                <c:pt idx="1519">
                  <c:v>61.26</c:v>
                </c:pt>
                <c:pt idx="1520">
                  <c:v>61.3</c:v>
                </c:pt>
                <c:pt idx="1521">
                  <c:v>61.34</c:v>
                </c:pt>
                <c:pt idx="1522">
                  <c:v>61.38</c:v>
                </c:pt>
                <c:pt idx="1523">
                  <c:v>61.42</c:v>
                </c:pt>
                <c:pt idx="1524">
                  <c:v>61.46</c:v>
                </c:pt>
                <c:pt idx="1525">
                  <c:v>61.5</c:v>
                </c:pt>
                <c:pt idx="1526">
                  <c:v>61.54</c:v>
                </c:pt>
                <c:pt idx="1527">
                  <c:v>61.58</c:v>
                </c:pt>
                <c:pt idx="1528">
                  <c:v>61.62</c:v>
                </c:pt>
                <c:pt idx="1529">
                  <c:v>61.66</c:v>
                </c:pt>
                <c:pt idx="1530">
                  <c:v>61.7</c:v>
                </c:pt>
                <c:pt idx="1531">
                  <c:v>61.74</c:v>
                </c:pt>
                <c:pt idx="1532">
                  <c:v>61.78</c:v>
                </c:pt>
                <c:pt idx="1533">
                  <c:v>61.82</c:v>
                </c:pt>
                <c:pt idx="1534">
                  <c:v>61.86</c:v>
                </c:pt>
                <c:pt idx="1535">
                  <c:v>61.9</c:v>
                </c:pt>
                <c:pt idx="1536">
                  <c:v>61.94</c:v>
                </c:pt>
                <c:pt idx="1537">
                  <c:v>61.98</c:v>
                </c:pt>
                <c:pt idx="1538">
                  <c:v>62.02</c:v>
                </c:pt>
                <c:pt idx="1539">
                  <c:v>62.06</c:v>
                </c:pt>
                <c:pt idx="1540">
                  <c:v>62.1</c:v>
                </c:pt>
                <c:pt idx="1541">
                  <c:v>62.14</c:v>
                </c:pt>
                <c:pt idx="1542">
                  <c:v>62.18</c:v>
                </c:pt>
                <c:pt idx="1543">
                  <c:v>62.22</c:v>
                </c:pt>
                <c:pt idx="1544">
                  <c:v>62.26</c:v>
                </c:pt>
                <c:pt idx="1545">
                  <c:v>62.3</c:v>
                </c:pt>
                <c:pt idx="1546">
                  <c:v>62.34</c:v>
                </c:pt>
                <c:pt idx="1547">
                  <c:v>62.38</c:v>
                </c:pt>
                <c:pt idx="1548">
                  <c:v>62.42</c:v>
                </c:pt>
                <c:pt idx="1549">
                  <c:v>62.46</c:v>
                </c:pt>
                <c:pt idx="1550">
                  <c:v>62.5</c:v>
                </c:pt>
                <c:pt idx="1551">
                  <c:v>62.54</c:v>
                </c:pt>
                <c:pt idx="1552">
                  <c:v>62.58</c:v>
                </c:pt>
                <c:pt idx="1553">
                  <c:v>62.62</c:v>
                </c:pt>
                <c:pt idx="1554">
                  <c:v>62.66</c:v>
                </c:pt>
                <c:pt idx="1555">
                  <c:v>62.7</c:v>
                </c:pt>
                <c:pt idx="1556">
                  <c:v>62.74</c:v>
                </c:pt>
                <c:pt idx="1557">
                  <c:v>62.78</c:v>
                </c:pt>
                <c:pt idx="1558">
                  <c:v>62.82</c:v>
                </c:pt>
                <c:pt idx="1559">
                  <c:v>62.86</c:v>
                </c:pt>
                <c:pt idx="1560">
                  <c:v>62.9</c:v>
                </c:pt>
                <c:pt idx="1561">
                  <c:v>62.94</c:v>
                </c:pt>
                <c:pt idx="1562">
                  <c:v>62.98</c:v>
                </c:pt>
                <c:pt idx="1563">
                  <c:v>63.02</c:v>
                </c:pt>
                <c:pt idx="1564">
                  <c:v>63.06</c:v>
                </c:pt>
                <c:pt idx="1565">
                  <c:v>63.1</c:v>
                </c:pt>
                <c:pt idx="1566">
                  <c:v>63.14</c:v>
                </c:pt>
                <c:pt idx="1567">
                  <c:v>63.18</c:v>
                </c:pt>
                <c:pt idx="1568">
                  <c:v>63.22</c:v>
                </c:pt>
                <c:pt idx="1569">
                  <c:v>63.26</c:v>
                </c:pt>
                <c:pt idx="1570">
                  <c:v>63.3</c:v>
                </c:pt>
                <c:pt idx="1571">
                  <c:v>63.34</c:v>
                </c:pt>
                <c:pt idx="1572">
                  <c:v>63.38</c:v>
                </c:pt>
                <c:pt idx="1573">
                  <c:v>63.42</c:v>
                </c:pt>
                <c:pt idx="1574">
                  <c:v>63.46</c:v>
                </c:pt>
                <c:pt idx="1575">
                  <c:v>63.5</c:v>
                </c:pt>
                <c:pt idx="1576">
                  <c:v>63.54</c:v>
                </c:pt>
                <c:pt idx="1577">
                  <c:v>63.58</c:v>
                </c:pt>
                <c:pt idx="1578">
                  <c:v>63.62</c:v>
                </c:pt>
                <c:pt idx="1579">
                  <c:v>63.66</c:v>
                </c:pt>
                <c:pt idx="1580">
                  <c:v>63.7</c:v>
                </c:pt>
                <c:pt idx="1581">
                  <c:v>63.74</c:v>
                </c:pt>
                <c:pt idx="1582">
                  <c:v>63.78</c:v>
                </c:pt>
                <c:pt idx="1583">
                  <c:v>63.82</c:v>
                </c:pt>
                <c:pt idx="1584">
                  <c:v>63.86</c:v>
                </c:pt>
                <c:pt idx="1585">
                  <c:v>63.9</c:v>
                </c:pt>
                <c:pt idx="1586">
                  <c:v>63.94</c:v>
                </c:pt>
                <c:pt idx="1587">
                  <c:v>63.98</c:v>
                </c:pt>
                <c:pt idx="1588">
                  <c:v>64.02</c:v>
                </c:pt>
                <c:pt idx="1589">
                  <c:v>64.06</c:v>
                </c:pt>
                <c:pt idx="1590">
                  <c:v>64.099999999999994</c:v>
                </c:pt>
                <c:pt idx="1591">
                  <c:v>64.14</c:v>
                </c:pt>
                <c:pt idx="1592">
                  <c:v>64.180000000000007</c:v>
                </c:pt>
                <c:pt idx="1593">
                  <c:v>64.22</c:v>
                </c:pt>
                <c:pt idx="1594">
                  <c:v>64.260000000000005</c:v>
                </c:pt>
                <c:pt idx="1595">
                  <c:v>64.3</c:v>
                </c:pt>
                <c:pt idx="1596">
                  <c:v>64.34</c:v>
                </c:pt>
                <c:pt idx="1597">
                  <c:v>64.38</c:v>
                </c:pt>
                <c:pt idx="1598">
                  <c:v>64.42</c:v>
                </c:pt>
                <c:pt idx="1599">
                  <c:v>64.459999999999994</c:v>
                </c:pt>
                <c:pt idx="1600">
                  <c:v>64.5</c:v>
                </c:pt>
                <c:pt idx="1601">
                  <c:v>64.540000000000006</c:v>
                </c:pt>
                <c:pt idx="1602">
                  <c:v>64.58</c:v>
                </c:pt>
                <c:pt idx="1603">
                  <c:v>64.62</c:v>
                </c:pt>
                <c:pt idx="1604">
                  <c:v>64.66</c:v>
                </c:pt>
                <c:pt idx="1605">
                  <c:v>64.7</c:v>
                </c:pt>
                <c:pt idx="1606">
                  <c:v>64.739999999999995</c:v>
                </c:pt>
                <c:pt idx="1607">
                  <c:v>64.78</c:v>
                </c:pt>
                <c:pt idx="1608">
                  <c:v>64.819999999999993</c:v>
                </c:pt>
                <c:pt idx="1609">
                  <c:v>64.86</c:v>
                </c:pt>
                <c:pt idx="1610">
                  <c:v>64.900000000000006</c:v>
                </c:pt>
                <c:pt idx="1611">
                  <c:v>64.94</c:v>
                </c:pt>
                <c:pt idx="1612">
                  <c:v>64.98</c:v>
                </c:pt>
                <c:pt idx="1613">
                  <c:v>65.02</c:v>
                </c:pt>
                <c:pt idx="1614">
                  <c:v>65.06</c:v>
                </c:pt>
                <c:pt idx="1615">
                  <c:v>65.099999999999994</c:v>
                </c:pt>
                <c:pt idx="1616">
                  <c:v>65.14</c:v>
                </c:pt>
                <c:pt idx="1617">
                  <c:v>65.180000000000007</c:v>
                </c:pt>
                <c:pt idx="1618">
                  <c:v>65.22</c:v>
                </c:pt>
                <c:pt idx="1619">
                  <c:v>65.260000000000005</c:v>
                </c:pt>
                <c:pt idx="1620">
                  <c:v>65.3</c:v>
                </c:pt>
                <c:pt idx="1621">
                  <c:v>65.34</c:v>
                </c:pt>
                <c:pt idx="1622">
                  <c:v>65.38</c:v>
                </c:pt>
                <c:pt idx="1623">
                  <c:v>65.42</c:v>
                </c:pt>
                <c:pt idx="1624">
                  <c:v>65.459999999999994</c:v>
                </c:pt>
                <c:pt idx="1625">
                  <c:v>65.5</c:v>
                </c:pt>
                <c:pt idx="1626">
                  <c:v>65.540000000000006</c:v>
                </c:pt>
                <c:pt idx="1627">
                  <c:v>65.58</c:v>
                </c:pt>
                <c:pt idx="1628">
                  <c:v>65.62</c:v>
                </c:pt>
                <c:pt idx="1629">
                  <c:v>65.66</c:v>
                </c:pt>
                <c:pt idx="1630">
                  <c:v>65.7</c:v>
                </c:pt>
                <c:pt idx="1631">
                  <c:v>65.739999999999995</c:v>
                </c:pt>
                <c:pt idx="1632">
                  <c:v>65.78</c:v>
                </c:pt>
                <c:pt idx="1633">
                  <c:v>65.819999999999993</c:v>
                </c:pt>
                <c:pt idx="1634">
                  <c:v>65.86</c:v>
                </c:pt>
                <c:pt idx="1635">
                  <c:v>65.900000000000006</c:v>
                </c:pt>
                <c:pt idx="1636">
                  <c:v>65.94</c:v>
                </c:pt>
                <c:pt idx="1637">
                  <c:v>65.98</c:v>
                </c:pt>
                <c:pt idx="1638">
                  <c:v>66.02</c:v>
                </c:pt>
                <c:pt idx="1639">
                  <c:v>66.06</c:v>
                </c:pt>
                <c:pt idx="1640">
                  <c:v>66.099999999999994</c:v>
                </c:pt>
                <c:pt idx="1641">
                  <c:v>66.14</c:v>
                </c:pt>
                <c:pt idx="1642">
                  <c:v>66.180000000000007</c:v>
                </c:pt>
                <c:pt idx="1643">
                  <c:v>66.22</c:v>
                </c:pt>
                <c:pt idx="1644">
                  <c:v>66.260000000000005</c:v>
                </c:pt>
                <c:pt idx="1645">
                  <c:v>66.3</c:v>
                </c:pt>
                <c:pt idx="1646">
                  <c:v>66.34</c:v>
                </c:pt>
                <c:pt idx="1647">
                  <c:v>66.38</c:v>
                </c:pt>
                <c:pt idx="1648">
                  <c:v>66.42</c:v>
                </c:pt>
                <c:pt idx="1649">
                  <c:v>66.459999999999994</c:v>
                </c:pt>
                <c:pt idx="1650">
                  <c:v>66.5</c:v>
                </c:pt>
                <c:pt idx="1651">
                  <c:v>66.540000000000006</c:v>
                </c:pt>
                <c:pt idx="1652">
                  <c:v>66.58</c:v>
                </c:pt>
                <c:pt idx="1653">
                  <c:v>66.62</c:v>
                </c:pt>
                <c:pt idx="1654">
                  <c:v>66.66</c:v>
                </c:pt>
                <c:pt idx="1655">
                  <c:v>66.7</c:v>
                </c:pt>
                <c:pt idx="1656">
                  <c:v>66.739999999999995</c:v>
                </c:pt>
                <c:pt idx="1657">
                  <c:v>66.78</c:v>
                </c:pt>
                <c:pt idx="1658">
                  <c:v>66.819999999999993</c:v>
                </c:pt>
                <c:pt idx="1659">
                  <c:v>66.86</c:v>
                </c:pt>
                <c:pt idx="1660">
                  <c:v>66.900000000000006</c:v>
                </c:pt>
                <c:pt idx="1661">
                  <c:v>66.94</c:v>
                </c:pt>
                <c:pt idx="1662">
                  <c:v>66.98</c:v>
                </c:pt>
                <c:pt idx="1663">
                  <c:v>67.02</c:v>
                </c:pt>
                <c:pt idx="1664">
                  <c:v>67.06</c:v>
                </c:pt>
                <c:pt idx="1665">
                  <c:v>67.099999999999994</c:v>
                </c:pt>
                <c:pt idx="1666">
                  <c:v>67.14</c:v>
                </c:pt>
                <c:pt idx="1667">
                  <c:v>67.180000000000007</c:v>
                </c:pt>
                <c:pt idx="1668">
                  <c:v>67.22</c:v>
                </c:pt>
                <c:pt idx="1669">
                  <c:v>67.260000000000005</c:v>
                </c:pt>
                <c:pt idx="1670">
                  <c:v>67.3</c:v>
                </c:pt>
                <c:pt idx="1671">
                  <c:v>67.34</c:v>
                </c:pt>
                <c:pt idx="1672">
                  <c:v>67.38</c:v>
                </c:pt>
                <c:pt idx="1673">
                  <c:v>67.42</c:v>
                </c:pt>
                <c:pt idx="1674">
                  <c:v>67.459999999999994</c:v>
                </c:pt>
                <c:pt idx="1675">
                  <c:v>67.5</c:v>
                </c:pt>
                <c:pt idx="1676">
                  <c:v>67.540000000000006</c:v>
                </c:pt>
                <c:pt idx="1677">
                  <c:v>67.58</c:v>
                </c:pt>
                <c:pt idx="1678">
                  <c:v>67.62</c:v>
                </c:pt>
                <c:pt idx="1679">
                  <c:v>67.66</c:v>
                </c:pt>
                <c:pt idx="1680">
                  <c:v>67.7</c:v>
                </c:pt>
                <c:pt idx="1681">
                  <c:v>67.739999999999995</c:v>
                </c:pt>
                <c:pt idx="1682">
                  <c:v>67.78</c:v>
                </c:pt>
                <c:pt idx="1683">
                  <c:v>67.819999999999993</c:v>
                </c:pt>
                <c:pt idx="1684">
                  <c:v>67.86</c:v>
                </c:pt>
                <c:pt idx="1685">
                  <c:v>67.900000000000006</c:v>
                </c:pt>
                <c:pt idx="1686">
                  <c:v>67.94</c:v>
                </c:pt>
                <c:pt idx="1687">
                  <c:v>67.98</c:v>
                </c:pt>
                <c:pt idx="1688">
                  <c:v>68.02</c:v>
                </c:pt>
                <c:pt idx="1689">
                  <c:v>68.06</c:v>
                </c:pt>
                <c:pt idx="1690">
                  <c:v>68.099999999999994</c:v>
                </c:pt>
                <c:pt idx="1691">
                  <c:v>68.14</c:v>
                </c:pt>
                <c:pt idx="1692">
                  <c:v>68.180000000000007</c:v>
                </c:pt>
                <c:pt idx="1693">
                  <c:v>68.22</c:v>
                </c:pt>
                <c:pt idx="1694">
                  <c:v>68.260000000000005</c:v>
                </c:pt>
                <c:pt idx="1695">
                  <c:v>68.3</c:v>
                </c:pt>
                <c:pt idx="1696">
                  <c:v>68.34</c:v>
                </c:pt>
                <c:pt idx="1697">
                  <c:v>68.38</c:v>
                </c:pt>
                <c:pt idx="1698">
                  <c:v>68.42</c:v>
                </c:pt>
                <c:pt idx="1699">
                  <c:v>68.459999999999994</c:v>
                </c:pt>
                <c:pt idx="1700">
                  <c:v>68.5</c:v>
                </c:pt>
                <c:pt idx="1701">
                  <c:v>68.540000000000006</c:v>
                </c:pt>
                <c:pt idx="1702">
                  <c:v>68.58</c:v>
                </c:pt>
                <c:pt idx="1703">
                  <c:v>68.62</c:v>
                </c:pt>
                <c:pt idx="1704">
                  <c:v>68.66</c:v>
                </c:pt>
                <c:pt idx="1705">
                  <c:v>68.7</c:v>
                </c:pt>
                <c:pt idx="1706">
                  <c:v>68.739999999999995</c:v>
                </c:pt>
                <c:pt idx="1707">
                  <c:v>68.78</c:v>
                </c:pt>
                <c:pt idx="1708">
                  <c:v>68.819999999999993</c:v>
                </c:pt>
                <c:pt idx="1709">
                  <c:v>68.86</c:v>
                </c:pt>
                <c:pt idx="1710">
                  <c:v>68.900000000000006</c:v>
                </c:pt>
                <c:pt idx="1711">
                  <c:v>68.94</c:v>
                </c:pt>
                <c:pt idx="1712">
                  <c:v>68.98</c:v>
                </c:pt>
                <c:pt idx="1713">
                  <c:v>69.02</c:v>
                </c:pt>
                <c:pt idx="1714">
                  <c:v>69.06</c:v>
                </c:pt>
                <c:pt idx="1715">
                  <c:v>69.099999999999994</c:v>
                </c:pt>
                <c:pt idx="1716">
                  <c:v>69.14</c:v>
                </c:pt>
                <c:pt idx="1717">
                  <c:v>69.180000000000007</c:v>
                </c:pt>
                <c:pt idx="1718">
                  <c:v>69.22</c:v>
                </c:pt>
                <c:pt idx="1719">
                  <c:v>69.260000000000005</c:v>
                </c:pt>
                <c:pt idx="1720">
                  <c:v>69.3</c:v>
                </c:pt>
                <c:pt idx="1721">
                  <c:v>69.34</c:v>
                </c:pt>
                <c:pt idx="1722">
                  <c:v>69.38</c:v>
                </c:pt>
                <c:pt idx="1723">
                  <c:v>69.42</c:v>
                </c:pt>
                <c:pt idx="1724">
                  <c:v>69.459999999999994</c:v>
                </c:pt>
                <c:pt idx="1725">
                  <c:v>69.5</c:v>
                </c:pt>
                <c:pt idx="1726">
                  <c:v>69.540000000000006</c:v>
                </c:pt>
                <c:pt idx="1727">
                  <c:v>69.58</c:v>
                </c:pt>
                <c:pt idx="1728">
                  <c:v>69.62</c:v>
                </c:pt>
                <c:pt idx="1729">
                  <c:v>69.66</c:v>
                </c:pt>
                <c:pt idx="1730">
                  <c:v>69.7</c:v>
                </c:pt>
                <c:pt idx="1731">
                  <c:v>69.739999999999995</c:v>
                </c:pt>
                <c:pt idx="1732">
                  <c:v>69.78</c:v>
                </c:pt>
                <c:pt idx="1733">
                  <c:v>69.819999999999993</c:v>
                </c:pt>
                <c:pt idx="1734">
                  <c:v>69.86</c:v>
                </c:pt>
                <c:pt idx="1735">
                  <c:v>69.900000000000006</c:v>
                </c:pt>
                <c:pt idx="1736">
                  <c:v>69.94</c:v>
                </c:pt>
                <c:pt idx="1737">
                  <c:v>69.98</c:v>
                </c:pt>
                <c:pt idx="1738">
                  <c:v>70.02</c:v>
                </c:pt>
                <c:pt idx="1739">
                  <c:v>70.06</c:v>
                </c:pt>
                <c:pt idx="1740">
                  <c:v>70.099999999999994</c:v>
                </c:pt>
                <c:pt idx="1741">
                  <c:v>70.14</c:v>
                </c:pt>
                <c:pt idx="1742">
                  <c:v>70.180000000000007</c:v>
                </c:pt>
                <c:pt idx="1743">
                  <c:v>70.22</c:v>
                </c:pt>
                <c:pt idx="1744">
                  <c:v>70.260000000000005</c:v>
                </c:pt>
                <c:pt idx="1745">
                  <c:v>70.3</c:v>
                </c:pt>
                <c:pt idx="1746">
                  <c:v>70.34</c:v>
                </c:pt>
                <c:pt idx="1747">
                  <c:v>70.38</c:v>
                </c:pt>
                <c:pt idx="1748">
                  <c:v>70.42</c:v>
                </c:pt>
                <c:pt idx="1749">
                  <c:v>70.459999999999994</c:v>
                </c:pt>
                <c:pt idx="1750">
                  <c:v>70.5</c:v>
                </c:pt>
                <c:pt idx="1751">
                  <c:v>70.540000000000006</c:v>
                </c:pt>
                <c:pt idx="1752">
                  <c:v>70.58</c:v>
                </c:pt>
                <c:pt idx="1753">
                  <c:v>70.62</c:v>
                </c:pt>
                <c:pt idx="1754">
                  <c:v>70.66</c:v>
                </c:pt>
                <c:pt idx="1755">
                  <c:v>70.7</c:v>
                </c:pt>
                <c:pt idx="1756">
                  <c:v>70.739999999999995</c:v>
                </c:pt>
                <c:pt idx="1757">
                  <c:v>70.78</c:v>
                </c:pt>
                <c:pt idx="1758">
                  <c:v>70.819999999999993</c:v>
                </c:pt>
                <c:pt idx="1759">
                  <c:v>70.86</c:v>
                </c:pt>
                <c:pt idx="1760">
                  <c:v>70.900000000000006</c:v>
                </c:pt>
                <c:pt idx="1761">
                  <c:v>70.94</c:v>
                </c:pt>
                <c:pt idx="1762">
                  <c:v>70.98</c:v>
                </c:pt>
                <c:pt idx="1763">
                  <c:v>71.02</c:v>
                </c:pt>
                <c:pt idx="1764">
                  <c:v>71.06</c:v>
                </c:pt>
                <c:pt idx="1765">
                  <c:v>71.099999999999994</c:v>
                </c:pt>
                <c:pt idx="1766">
                  <c:v>71.14</c:v>
                </c:pt>
                <c:pt idx="1767">
                  <c:v>71.180000000000007</c:v>
                </c:pt>
                <c:pt idx="1768">
                  <c:v>71.22</c:v>
                </c:pt>
                <c:pt idx="1769">
                  <c:v>71.260000000000005</c:v>
                </c:pt>
                <c:pt idx="1770">
                  <c:v>71.3</c:v>
                </c:pt>
                <c:pt idx="1771">
                  <c:v>71.34</c:v>
                </c:pt>
                <c:pt idx="1772">
                  <c:v>71.38</c:v>
                </c:pt>
                <c:pt idx="1773">
                  <c:v>71.42</c:v>
                </c:pt>
                <c:pt idx="1774">
                  <c:v>71.459999999999994</c:v>
                </c:pt>
                <c:pt idx="1775">
                  <c:v>71.5</c:v>
                </c:pt>
                <c:pt idx="1776">
                  <c:v>71.540000000000006</c:v>
                </c:pt>
                <c:pt idx="1777">
                  <c:v>71.58</c:v>
                </c:pt>
                <c:pt idx="1778">
                  <c:v>71.62</c:v>
                </c:pt>
                <c:pt idx="1779">
                  <c:v>71.66</c:v>
                </c:pt>
                <c:pt idx="1780">
                  <c:v>71.7</c:v>
                </c:pt>
                <c:pt idx="1781">
                  <c:v>71.739999999999995</c:v>
                </c:pt>
                <c:pt idx="1782">
                  <c:v>71.78</c:v>
                </c:pt>
                <c:pt idx="1783">
                  <c:v>71.819999999999993</c:v>
                </c:pt>
                <c:pt idx="1784">
                  <c:v>71.86</c:v>
                </c:pt>
                <c:pt idx="1785">
                  <c:v>71.900000000000006</c:v>
                </c:pt>
                <c:pt idx="1786">
                  <c:v>71.94</c:v>
                </c:pt>
                <c:pt idx="1787">
                  <c:v>71.98</c:v>
                </c:pt>
                <c:pt idx="1788">
                  <c:v>72.02</c:v>
                </c:pt>
                <c:pt idx="1789">
                  <c:v>72.06</c:v>
                </c:pt>
                <c:pt idx="1790">
                  <c:v>72.099999999999994</c:v>
                </c:pt>
                <c:pt idx="1791">
                  <c:v>72.14</c:v>
                </c:pt>
                <c:pt idx="1792">
                  <c:v>72.180000000000007</c:v>
                </c:pt>
                <c:pt idx="1793">
                  <c:v>72.22</c:v>
                </c:pt>
                <c:pt idx="1794">
                  <c:v>72.260000000000005</c:v>
                </c:pt>
                <c:pt idx="1795">
                  <c:v>72.3</c:v>
                </c:pt>
                <c:pt idx="1796">
                  <c:v>72.34</c:v>
                </c:pt>
                <c:pt idx="1797">
                  <c:v>72.38</c:v>
                </c:pt>
                <c:pt idx="1798">
                  <c:v>72.42</c:v>
                </c:pt>
                <c:pt idx="1799">
                  <c:v>72.459999999999994</c:v>
                </c:pt>
                <c:pt idx="1800">
                  <c:v>72.5</c:v>
                </c:pt>
                <c:pt idx="1801">
                  <c:v>72.540000000000006</c:v>
                </c:pt>
                <c:pt idx="1802">
                  <c:v>72.58</c:v>
                </c:pt>
                <c:pt idx="1803">
                  <c:v>72.62</c:v>
                </c:pt>
                <c:pt idx="1804">
                  <c:v>72.66</c:v>
                </c:pt>
                <c:pt idx="1805">
                  <c:v>72.7</c:v>
                </c:pt>
                <c:pt idx="1806">
                  <c:v>72.739999999999995</c:v>
                </c:pt>
                <c:pt idx="1807">
                  <c:v>72.78</c:v>
                </c:pt>
                <c:pt idx="1808">
                  <c:v>72.819999999999993</c:v>
                </c:pt>
                <c:pt idx="1809">
                  <c:v>72.86</c:v>
                </c:pt>
                <c:pt idx="1810">
                  <c:v>72.900000000000006</c:v>
                </c:pt>
                <c:pt idx="1811">
                  <c:v>72.94</c:v>
                </c:pt>
                <c:pt idx="1812">
                  <c:v>72.98</c:v>
                </c:pt>
                <c:pt idx="1813">
                  <c:v>73.02</c:v>
                </c:pt>
                <c:pt idx="1814">
                  <c:v>73.06</c:v>
                </c:pt>
                <c:pt idx="1815">
                  <c:v>73.099999999999994</c:v>
                </c:pt>
                <c:pt idx="1816">
                  <c:v>73.14</c:v>
                </c:pt>
                <c:pt idx="1817">
                  <c:v>73.180000000000007</c:v>
                </c:pt>
                <c:pt idx="1818">
                  <c:v>73.22</c:v>
                </c:pt>
                <c:pt idx="1819">
                  <c:v>73.260000000000005</c:v>
                </c:pt>
                <c:pt idx="1820">
                  <c:v>73.3</c:v>
                </c:pt>
                <c:pt idx="1821">
                  <c:v>73.34</c:v>
                </c:pt>
                <c:pt idx="1822">
                  <c:v>73.38</c:v>
                </c:pt>
                <c:pt idx="1823">
                  <c:v>73.42</c:v>
                </c:pt>
                <c:pt idx="1824">
                  <c:v>73.459999999999994</c:v>
                </c:pt>
                <c:pt idx="1825">
                  <c:v>73.5</c:v>
                </c:pt>
                <c:pt idx="1826">
                  <c:v>73.540000000000006</c:v>
                </c:pt>
                <c:pt idx="1827">
                  <c:v>73.58</c:v>
                </c:pt>
                <c:pt idx="1828">
                  <c:v>73.62</c:v>
                </c:pt>
                <c:pt idx="1829">
                  <c:v>73.66</c:v>
                </c:pt>
                <c:pt idx="1830">
                  <c:v>73.7</c:v>
                </c:pt>
                <c:pt idx="1831">
                  <c:v>73.739999999999995</c:v>
                </c:pt>
                <c:pt idx="1832">
                  <c:v>73.78</c:v>
                </c:pt>
                <c:pt idx="1833">
                  <c:v>73.819999999999993</c:v>
                </c:pt>
                <c:pt idx="1834">
                  <c:v>73.86</c:v>
                </c:pt>
                <c:pt idx="1835">
                  <c:v>73.900000000000006</c:v>
                </c:pt>
                <c:pt idx="1836">
                  <c:v>73.94</c:v>
                </c:pt>
                <c:pt idx="1837">
                  <c:v>73.98</c:v>
                </c:pt>
                <c:pt idx="1838">
                  <c:v>74.02</c:v>
                </c:pt>
                <c:pt idx="1839">
                  <c:v>74.06</c:v>
                </c:pt>
                <c:pt idx="1840">
                  <c:v>74.099999999999994</c:v>
                </c:pt>
                <c:pt idx="1841">
                  <c:v>74.14</c:v>
                </c:pt>
                <c:pt idx="1842">
                  <c:v>74.180000000000007</c:v>
                </c:pt>
                <c:pt idx="1843">
                  <c:v>74.22</c:v>
                </c:pt>
                <c:pt idx="1844">
                  <c:v>74.260000000000005</c:v>
                </c:pt>
                <c:pt idx="1845">
                  <c:v>74.3</c:v>
                </c:pt>
                <c:pt idx="1846">
                  <c:v>74.34</c:v>
                </c:pt>
                <c:pt idx="1847">
                  <c:v>74.38</c:v>
                </c:pt>
                <c:pt idx="1848">
                  <c:v>74.42</c:v>
                </c:pt>
                <c:pt idx="1849">
                  <c:v>74.459999999999994</c:v>
                </c:pt>
                <c:pt idx="1850">
                  <c:v>74.5</c:v>
                </c:pt>
                <c:pt idx="1851">
                  <c:v>74.540000000000006</c:v>
                </c:pt>
                <c:pt idx="1852">
                  <c:v>74.58</c:v>
                </c:pt>
                <c:pt idx="1853">
                  <c:v>74.62</c:v>
                </c:pt>
                <c:pt idx="1854">
                  <c:v>74.66</c:v>
                </c:pt>
                <c:pt idx="1855">
                  <c:v>74.7</c:v>
                </c:pt>
                <c:pt idx="1856">
                  <c:v>74.739999999999995</c:v>
                </c:pt>
                <c:pt idx="1857">
                  <c:v>74.78</c:v>
                </c:pt>
                <c:pt idx="1858">
                  <c:v>74.819999999999993</c:v>
                </c:pt>
                <c:pt idx="1859">
                  <c:v>74.86</c:v>
                </c:pt>
                <c:pt idx="1860">
                  <c:v>74.900000000000006</c:v>
                </c:pt>
                <c:pt idx="1861">
                  <c:v>74.94</c:v>
                </c:pt>
                <c:pt idx="1862">
                  <c:v>74.98</c:v>
                </c:pt>
                <c:pt idx="1863">
                  <c:v>75.02</c:v>
                </c:pt>
                <c:pt idx="1864">
                  <c:v>75.06</c:v>
                </c:pt>
                <c:pt idx="1865">
                  <c:v>75.099999999999994</c:v>
                </c:pt>
                <c:pt idx="1866">
                  <c:v>75.14</c:v>
                </c:pt>
                <c:pt idx="1867">
                  <c:v>75.180000000000007</c:v>
                </c:pt>
                <c:pt idx="1868">
                  <c:v>75.22</c:v>
                </c:pt>
                <c:pt idx="1869">
                  <c:v>75.260000000000005</c:v>
                </c:pt>
                <c:pt idx="1870">
                  <c:v>75.3</c:v>
                </c:pt>
                <c:pt idx="1871">
                  <c:v>75.34</c:v>
                </c:pt>
                <c:pt idx="1872">
                  <c:v>75.38</c:v>
                </c:pt>
                <c:pt idx="1873">
                  <c:v>75.42</c:v>
                </c:pt>
                <c:pt idx="1874">
                  <c:v>75.459999999999994</c:v>
                </c:pt>
                <c:pt idx="1875">
                  <c:v>75.5</c:v>
                </c:pt>
                <c:pt idx="1876">
                  <c:v>75.540000000000006</c:v>
                </c:pt>
                <c:pt idx="1877">
                  <c:v>75.58</c:v>
                </c:pt>
                <c:pt idx="1878">
                  <c:v>75.62</c:v>
                </c:pt>
                <c:pt idx="1879">
                  <c:v>75.66</c:v>
                </c:pt>
                <c:pt idx="1880">
                  <c:v>75.7</c:v>
                </c:pt>
                <c:pt idx="1881">
                  <c:v>75.739999999999995</c:v>
                </c:pt>
                <c:pt idx="1882">
                  <c:v>75.78</c:v>
                </c:pt>
                <c:pt idx="1883">
                  <c:v>75.819999999999993</c:v>
                </c:pt>
                <c:pt idx="1884">
                  <c:v>75.86</c:v>
                </c:pt>
                <c:pt idx="1885">
                  <c:v>75.900000000000006</c:v>
                </c:pt>
                <c:pt idx="1886">
                  <c:v>75.94</c:v>
                </c:pt>
                <c:pt idx="1887">
                  <c:v>75.98</c:v>
                </c:pt>
                <c:pt idx="1888">
                  <c:v>76.02</c:v>
                </c:pt>
                <c:pt idx="1889">
                  <c:v>76.06</c:v>
                </c:pt>
                <c:pt idx="1890">
                  <c:v>76.099999999999994</c:v>
                </c:pt>
                <c:pt idx="1891">
                  <c:v>76.14</c:v>
                </c:pt>
                <c:pt idx="1892">
                  <c:v>76.180000000000007</c:v>
                </c:pt>
                <c:pt idx="1893">
                  <c:v>76.22</c:v>
                </c:pt>
                <c:pt idx="1894">
                  <c:v>76.260000000000005</c:v>
                </c:pt>
                <c:pt idx="1895">
                  <c:v>76.3</c:v>
                </c:pt>
                <c:pt idx="1896">
                  <c:v>76.34</c:v>
                </c:pt>
                <c:pt idx="1897">
                  <c:v>76.38</c:v>
                </c:pt>
                <c:pt idx="1898">
                  <c:v>76.42</c:v>
                </c:pt>
                <c:pt idx="1899">
                  <c:v>76.459999999999994</c:v>
                </c:pt>
                <c:pt idx="1900">
                  <c:v>76.5</c:v>
                </c:pt>
                <c:pt idx="1901">
                  <c:v>76.540000000000006</c:v>
                </c:pt>
                <c:pt idx="1902">
                  <c:v>76.58</c:v>
                </c:pt>
                <c:pt idx="1903">
                  <c:v>76.62</c:v>
                </c:pt>
                <c:pt idx="1904">
                  <c:v>76.66</c:v>
                </c:pt>
                <c:pt idx="1905">
                  <c:v>76.7</c:v>
                </c:pt>
                <c:pt idx="1906">
                  <c:v>76.739999999999995</c:v>
                </c:pt>
                <c:pt idx="1907">
                  <c:v>76.78</c:v>
                </c:pt>
                <c:pt idx="1908">
                  <c:v>76.819999999999993</c:v>
                </c:pt>
                <c:pt idx="1909">
                  <c:v>76.86</c:v>
                </c:pt>
                <c:pt idx="1910">
                  <c:v>76.900000000000006</c:v>
                </c:pt>
                <c:pt idx="1911">
                  <c:v>76.94</c:v>
                </c:pt>
                <c:pt idx="1912">
                  <c:v>76.98</c:v>
                </c:pt>
                <c:pt idx="1913">
                  <c:v>77.02</c:v>
                </c:pt>
                <c:pt idx="1914">
                  <c:v>77.06</c:v>
                </c:pt>
                <c:pt idx="1915">
                  <c:v>77.099999999999994</c:v>
                </c:pt>
                <c:pt idx="1916">
                  <c:v>77.14</c:v>
                </c:pt>
                <c:pt idx="1917">
                  <c:v>77.180000000000007</c:v>
                </c:pt>
                <c:pt idx="1918">
                  <c:v>77.22</c:v>
                </c:pt>
                <c:pt idx="1919">
                  <c:v>77.260000000000005</c:v>
                </c:pt>
                <c:pt idx="1920">
                  <c:v>77.3</c:v>
                </c:pt>
                <c:pt idx="1921">
                  <c:v>77.34</c:v>
                </c:pt>
                <c:pt idx="1922">
                  <c:v>77.38</c:v>
                </c:pt>
                <c:pt idx="1923">
                  <c:v>77.42</c:v>
                </c:pt>
                <c:pt idx="1924">
                  <c:v>77.459999999999994</c:v>
                </c:pt>
                <c:pt idx="1925">
                  <c:v>77.5</c:v>
                </c:pt>
                <c:pt idx="1926">
                  <c:v>77.540000000000006</c:v>
                </c:pt>
                <c:pt idx="1927">
                  <c:v>77.58</c:v>
                </c:pt>
                <c:pt idx="1928">
                  <c:v>77.62</c:v>
                </c:pt>
                <c:pt idx="1929">
                  <c:v>77.66</c:v>
                </c:pt>
                <c:pt idx="1930">
                  <c:v>77.7</c:v>
                </c:pt>
                <c:pt idx="1931">
                  <c:v>77.739999999999995</c:v>
                </c:pt>
                <c:pt idx="1932">
                  <c:v>77.78</c:v>
                </c:pt>
                <c:pt idx="1933">
                  <c:v>77.819999999999993</c:v>
                </c:pt>
                <c:pt idx="1934">
                  <c:v>77.86</c:v>
                </c:pt>
                <c:pt idx="1935">
                  <c:v>77.900000000000006</c:v>
                </c:pt>
                <c:pt idx="1936">
                  <c:v>77.94</c:v>
                </c:pt>
                <c:pt idx="1937">
                  <c:v>77.98</c:v>
                </c:pt>
                <c:pt idx="1938">
                  <c:v>78.02</c:v>
                </c:pt>
                <c:pt idx="1939">
                  <c:v>78.06</c:v>
                </c:pt>
                <c:pt idx="1940">
                  <c:v>78.099999999999994</c:v>
                </c:pt>
                <c:pt idx="1941">
                  <c:v>78.14</c:v>
                </c:pt>
                <c:pt idx="1942">
                  <c:v>78.180000000000007</c:v>
                </c:pt>
                <c:pt idx="1943">
                  <c:v>78.22</c:v>
                </c:pt>
                <c:pt idx="1944">
                  <c:v>78.260000000000005</c:v>
                </c:pt>
                <c:pt idx="1945">
                  <c:v>78.3</c:v>
                </c:pt>
                <c:pt idx="1946">
                  <c:v>78.34</c:v>
                </c:pt>
                <c:pt idx="1947">
                  <c:v>78.38</c:v>
                </c:pt>
                <c:pt idx="1948">
                  <c:v>78.42</c:v>
                </c:pt>
                <c:pt idx="1949">
                  <c:v>78.459999999999994</c:v>
                </c:pt>
                <c:pt idx="1950">
                  <c:v>78.5</c:v>
                </c:pt>
                <c:pt idx="1951">
                  <c:v>78.540000000000006</c:v>
                </c:pt>
                <c:pt idx="1952">
                  <c:v>78.58</c:v>
                </c:pt>
                <c:pt idx="1953">
                  <c:v>78.62</c:v>
                </c:pt>
                <c:pt idx="1954">
                  <c:v>78.66</c:v>
                </c:pt>
                <c:pt idx="1955">
                  <c:v>78.7</c:v>
                </c:pt>
                <c:pt idx="1956">
                  <c:v>78.739999999999995</c:v>
                </c:pt>
                <c:pt idx="1957">
                  <c:v>78.78</c:v>
                </c:pt>
                <c:pt idx="1958">
                  <c:v>78.819999999999993</c:v>
                </c:pt>
                <c:pt idx="1959">
                  <c:v>78.86</c:v>
                </c:pt>
                <c:pt idx="1960">
                  <c:v>78.900000000000006</c:v>
                </c:pt>
                <c:pt idx="1961">
                  <c:v>78.94</c:v>
                </c:pt>
                <c:pt idx="1962">
                  <c:v>78.98</c:v>
                </c:pt>
                <c:pt idx="1963">
                  <c:v>79.02</c:v>
                </c:pt>
                <c:pt idx="1964">
                  <c:v>79.06</c:v>
                </c:pt>
                <c:pt idx="1965">
                  <c:v>79.099999999999994</c:v>
                </c:pt>
                <c:pt idx="1966">
                  <c:v>79.14</c:v>
                </c:pt>
                <c:pt idx="1967">
                  <c:v>79.180000000000007</c:v>
                </c:pt>
                <c:pt idx="1968">
                  <c:v>79.22</c:v>
                </c:pt>
                <c:pt idx="1969">
                  <c:v>79.260000000000005</c:v>
                </c:pt>
                <c:pt idx="1970">
                  <c:v>79.3</c:v>
                </c:pt>
                <c:pt idx="1971">
                  <c:v>79.34</c:v>
                </c:pt>
                <c:pt idx="1972">
                  <c:v>79.38</c:v>
                </c:pt>
                <c:pt idx="1973">
                  <c:v>79.42</c:v>
                </c:pt>
                <c:pt idx="1974">
                  <c:v>79.459999999999994</c:v>
                </c:pt>
                <c:pt idx="1975">
                  <c:v>79.5</c:v>
                </c:pt>
                <c:pt idx="1976">
                  <c:v>79.540000000000006</c:v>
                </c:pt>
                <c:pt idx="1977">
                  <c:v>79.58</c:v>
                </c:pt>
                <c:pt idx="1978">
                  <c:v>79.62</c:v>
                </c:pt>
                <c:pt idx="1979">
                  <c:v>79.66</c:v>
                </c:pt>
                <c:pt idx="1980">
                  <c:v>79.7</c:v>
                </c:pt>
                <c:pt idx="1981">
                  <c:v>79.739999999999995</c:v>
                </c:pt>
                <c:pt idx="1982">
                  <c:v>79.78</c:v>
                </c:pt>
                <c:pt idx="1983">
                  <c:v>79.819999999999993</c:v>
                </c:pt>
                <c:pt idx="1984">
                  <c:v>79.86</c:v>
                </c:pt>
                <c:pt idx="1985">
                  <c:v>79.900000000000006</c:v>
                </c:pt>
                <c:pt idx="1986">
                  <c:v>79.94</c:v>
                </c:pt>
                <c:pt idx="1987">
                  <c:v>79.98</c:v>
                </c:pt>
                <c:pt idx="1988">
                  <c:v>80.02</c:v>
                </c:pt>
                <c:pt idx="1989">
                  <c:v>80.06</c:v>
                </c:pt>
                <c:pt idx="1990">
                  <c:v>80.099999999999994</c:v>
                </c:pt>
                <c:pt idx="1991">
                  <c:v>80.14</c:v>
                </c:pt>
                <c:pt idx="1992">
                  <c:v>80.180000000000007</c:v>
                </c:pt>
                <c:pt idx="1993">
                  <c:v>80.22</c:v>
                </c:pt>
                <c:pt idx="1994">
                  <c:v>80.260000000000005</c:v>
                </c:pt>
                <c:pt idx="1995">
                  <c:v>80.3</c:v>
                </c:pt>
                <c:pt idx="1996">
                  <c:v>80.34</c:v>
                </c:pt>
                <c:pt idx="1997">
                  <c:v>80.38</c:v>
                </c:pt>
                <c:pt idx="1998">
                  <c:v>80.42</c:v>
                </c:pt>
                <c:pt idx="1999">
                  <c:v>80.459999999999994</c:v>
                </c:pt>
                <c:pt idx="2000">
                  <c:v>80.5</c:v>
                </c:pt>
                <c:pt idx="2001">
                  <c:v>80.540000000000006</c:v>
                </c:pt>
                <c:pt idx="2002">
                  <c:v>80.58</c:v>
                </c:pt>
                <c:pt idx="2003">
                  <c:v>80.62</c:v>
                </c:pt>
                <c:pt idx="2004">
                  <c:v>80.66</c:v>
                </c:pt>
                <c:pt idx="2005">
                  <c:v>80.7</c:v>
                </c:pt>
                <c:pt idx="2006">
                  <c:v>80.739999999999995</c:v>
                </c:pt>
                <c:pt idx="2007">
                  <c:v>80.78</c:v>
                </c:pt>
                <c:pt idx="2008">
                  <c:v>80.819999999999993</c:v>
                </c:pt>
                <c:pt idx="2009">
                  <c:v>80.86</c:v>
                </c:pt>
                <c:pt idx="2010">
                  <c:v>80.900000000000006</c:v>
                </c:pt>
                <c:pt idx="2011">
                  <c:v>80.94</c:v>
                </c:pt>
                <c:pt idx="2012">
                  <c:v>80.98</c:v>
                </c:pt>
                <c:pt idx="2013">
                  <c:v>81.02</c:v>
                </c:pt>
                <c:pt idx="2014">
                  <c:v>81.06</c:v>
                </c:pt>
                <c:pt idx="2015">
                  <c:v>81.099999999999994</c:v>
                </c:pt>
                <c:pt idx="2016">
                  <c:v>81.14</c:v>
                </c:pt>
                <c:pt idx="2017">
                  <c:v>81.180000000000007</c:v>
                </c:pt>
                <c:pt idx="2018">
                  <c:v>81.22</c:v>
                </c:pt>
                <c:pt idx="2019">
                  <c:v>81.260000000000005</c:v>
                </c:pt>
                <c:pt idx="2020">
                  <c:v>81.3</c:v>
                </c:pt>
                <c:pt idx="2021">
                  <c:v>81.34</c:v>
                </c:pt>
                <c:pt idx="2022">
                  <c:v>81.38</c:v>
                </c:pt>
                <c:pt idx="2023">
                  <c:v>81.42</c:v>
                </c:pt>
                <c:pt idx="2024">
                  <c:v>81.459999999999994</c:v>
                </c:pt>
                <c:pt idx="2025">
                  <c:v>81.5</c:v>
                </c:pt>
                <c:pt idx="2026">
                  <c:v>81.540000000000006</c:v>
                </c:pt>
                <c:pt idx="2027">
                  <c:v>81.58</c:v>
                </c:pt>
                <c:pt idx="2028">
                  <c:v>81.62</c:v>
                </c:pt>
                <c:pt idx="2029">
                  <c:v>81.66</c:v>
                </c:pt>
                <c:pt idx="2030">
                  <c:v>81.7</c:v>
                </c:pt>
                <c:pt idx="2031">
                  <c:v>81.739999999999995</c:v>
                </c:pt>
                <c:pt idx="2032">
                  <c:v>81.78</c:v>
                </c:pt>
                <c:pt idx="2033">
                  <c:v>81.819999999999993</c:v>
                </c:pt>
                <c:pt idx="2034">
                  <c:v>81.86</c:v>
                </c:pt>
                <c:pt idx="2035">
                  <c:v>81.900000000000006</c:v>
                </c:pt>
                <c:pt idx="2036">
                  <c:v>81.94</c:v>
                </c:pt>
                <c:pt idx="2037">
                  <c:v>81.98</c:v>
                </c:pt>
                <c:pt idx="2038">
                  <c:v>82.02</c:v>
                </c:pt>
                <c:pt idx="2039">
                  <c:v>82.06</c:v>
                </c:pt>
                <c:pt idx="2040">
                  <c:v>82.1</c:v>
                </c:pt>
                <c:pt idx="2041">
                  <c:v>82.14</c:v>
                </c:pt>
                <c:pt idx="2042">
                  <c:v>82.18</c:v>
                </c:pt>
                <c:pt idx="2043">
                  <c:v>82.22</c:v>
                </c:pt>
                <c:pt idx="2044">
                  <c:v>82.26</c:v>
                </c:pt>
                <c:pt idx="2045">
                  <c:v>82.3</c:v>
                </c:pt>
                <c:pt idx="2046">
                  <c:v>82.34</c:v>
                </c:pt>
                <c:pt idx="2047">
                  <c:v>82.38</c:v>
                </c:pt>
                <c:pt idx="2048">
                  <c:v>82.42</c:v>
                </c:pt>
                <c:pt idx="2049">
                  <c:v>82.46</c:v>
                </c:pt>
                <c:pt idx="2050">
                  <c:v>82.5</c:v>
                </c:pt>
                <c:pt idx="2051">
                  <c:v>82.54</c:v>
                </c:pt>
                <c:pt idx="2052">
                  <c:v>82.58</c:v>
                </c:pt>
                <c:pt idx="2053">
                  <c:v>82.62</c:v>
                </c:pt>
                <c:pt idx="2054">
                  <c:v>82.66</c:v>
                </c:pt>
                <c:pt idx="2055">
                  <c:v>82.7</c:v>
                </c:pt>
                <c:pt idx="2056">
                  <c:v>82.74</c:v>
                </c:pt>
                <c:pt idx="2057">
                  <c:v>82.78</c:v>
                </c:pt>
                <c:pt idx="2058">
                  <c:v>82.82</c:v>
                </c:pt>
                <c:pt idx="2059">
                  <c:v>82.86</c:v>
                </c:pt>
                <c:pt idx="2060">
                  <c:v>82.9</c:v>
                </c:pt>
                <c:pt idx="2061">
                  <c:v>82.94</c:v>
                </c:pt>
                <c:pt idx="2062">
                  <c:v>82.98</c:v>
                </c:pt>
                <c:pt idx="2063">
                  <c:v>83.02</c:v>
                </c:pt>
                <c:pt idx="2064">
                  <c:v>83.06</c:v>
                </c:pt>
                <c:pt idx="2065">
                  <c:v>83.1</c:v>
                </c:pt>
                <c:pt idx="2066">
                  <c:v>83.14</c:v>
                </c:pt>
                <c:pt idx="2067">
                  <c:v>83.18</c:v>
                </c:pt>
                <c:pt idx="2068">
                  <c:v>83.22</c:v>
                </c:pt>
                <c:pt idx="2069">
                  <c:v>83.26</c:v>
                </c:pt>
                <c:pt idx="2070">
                  <c:v>83.3</c:v>
                </c:pt>
                <c:pt idx="2071">
                  <c:v>83.34</c:v>
                </c:pt>
                <c:pt idx="2072">
                  <c:v>83.38</c:v>
                </c:pt>
                <c:pt idx="2073">
                  <c:v>83.42</c:v>
                </c:pt>
                <c:pt idx="2074">
                  <c:v>83.46</c:v>
                </c:pt>
                <c:pt idx="2075">
                  <c:v>83.5</c:v>
                </c:pt>
                <c:pt idx="2076">
                  <c:v>83.54</c:v>
                </c:pt>
                <c:pt idx="2077">
                  <c:v>83.58</c:v>
                </c:pt>
                <c:pt idx="2078">
                  <c:v>83.62</c:v>
                </c:pt>
                <c:pt idx="2079">
                  <c:v>83.66</c:v>
                </c:pt>
                <c:pt idx="2080">
                  <c:v>83.7</c:v>
                </c:pt>
                <c:pt idx="2081">
                  <c:v>83.74</c:v>
                </c:pt>
                <c:pt idx="2082">
                  <c:v>83.78</c:v>
                </c:pt>
                <c:pt idx="2083">
                  <c:v>83.82</c:v>
                </c:pt>
                <c:pt idx="2084">
                  <c:v>83.86</c:v>
                </c:pt>
                <c:pt idx="2085">
                  <c:v>83.9</c:v>
                </c:pt>
                <c:pt idx="2086">
                  <c:v>83.94</c:v>
                </c:pt>
                <c:pt idx="2087">
                  <c:v>83.98</c:v>
                </c:pt>
                <c:pt idx="2088">
                  <c:v>84.02</c:v>
                </c:pt>
                <c:pt idx="2089">
                  <c:v>84.06</c:v>
                </c:pt>
                <c:pt idx="2090">
                  <c:v>84.1</c:v>
                </c:pt>
                <c:pt idx="2091">
                  <c:v>84.14</c:v>
                </c:pt>
                <c:pt idx="2092">
                  <c:v>84.18</c:v>
                </c:pt>
                <c:pt idx="2093">
                  <c:v>84.22</c:v>
                </c:pt>
                <c:pt idx="2094">
                  <c:v>84.26</c:v>
                </c:pt>
                <c:pt idx="2095">
                  <c:v>84.3</c:v>
                </c:pt>
                <c:pt idx="2096">
                  <c:v>84.34</c:v>
                </c:pt>
                <c:pt idx="2097">
                  <c:v>84.38</c:v>
                </c:pt>
                <c:pt idx="2098">
                  <c:v>84.42</c:v>
                </c:pt>
                <c:pt idx="2099">
                  <c:v>84.46</c:v>
                </c:pt>
                <c:pt idx="2100">
                  <c:v>84.5</c:v>
                </c:pt>
                <c:pt idx="2101">
                  <c:v>84.54</c:v>
                </c:pt>
                <c:pt idx="2102">
                  <c:v>84.58</c:v>
                </c:pt>
                <c:pt idx="2103">
                  <c:v>84.62</c:v>
                </c:pt>
                <c:pt idx="2104">
                  <c:v>84.66</c:v>
                </c:pt>
                <c:pt idx="2105">
                  <c:v>84.7</c:v>
                </c:pt>
                <c:pt idx="2106">
                  <c:v>84.74</c:v>
                </c:pt>
                <c:pt idx="2107">
                  <c:v>84.78</c:v>
                </c:pt>
                <c:pt idx="2108">
                  <c:v>84.82</c:v>
                </c:pt>
                <c:pt idx="2109">
                  <c:v>84.86</c:v>
                </c:pt>
                <c:pt idx="2110">
                  <c:v>84.9</c:v>
                </c:pt>
                <c:pt idx="2111">
                  <c:v>84.94</c:v>
                </c:pt>
                <c:pt idx="2112">
                  <c:v>84.98</c:v>
                </c:pt>
                <c:pt idx="2113">
                  <c:v>85.02</c:v>
                </c:pt>
                <c:pt idx="2114">
                  <c:v>85.06</c:v>
                </c:pt>
                <c:pt idx="2115">
                  <c:v>85.1</c:v>
                </c:pt>
                <c:pt idx="2116">
                  <c:v>85.14</c:v>
                </c:pt>
                <c:pt idx="2117">
                  <c:v>85.18</c:v>
                </c:pt>
                <c:pt idx="2118">
                  <c:v>85.22</c:v>
                </c:pt>
                <c:pt idx="2119">
                  <c:v>85.26</c:v>
                </c:pt>
                <c:pt idx="2120">
                  <c:v>85.3</c:v>
                </c:pt>
                <c:pt idx="2121">
                  <c:v>85.34</c:v>
                </c:pt>
                <c:pt idx="2122">
                  <c:v>85.38</c:v>
                </c:pt>
                <c:pt idx="2123">
                  <c:v>85.42</c:v>
                </c:pt>
                <c:pt idx="2124">
                  <c:v>85.46</c:v>
                </c:pt>
                <c:pt idx="2125">
                  <c:v>85.5</c:v>
                </c:pt>
                <c:pt idx="2126">
                  <c:v>85.54</c:v>
                </c:pt>
                <c:pt idx="2127">
                  <c:v>85.58</c:v>
                </c:pt>
                <c:pt idx="2128">
                  <c:v>85.62</c:v>
                </c:pt>
                <c:pt idx="2129">
                  <c:v>85.66</c:v>
                </c:pt>
                <c:pt idx="2130">
                  <c:v>85.7</c:v>
                </c:pt>
                <c:pt idx="2131">
                  <c:v>85.74</c:v>
                </c:pt>
                <c:pt idx="2132">
                  <c:v>85.78</c:v>
                </c:pt>
                <c:pt idx="2133">
                  <c:v>85.82</c:v>
                </c:pt>
                <c:pt idx="2134">
                  <c:v>85.86</c:v>
                </c:pt>
                <c:pt idx="2135">
                  <c:v>85.9</c:v>
                </c:pt>
                <c:pt idx="2136">
                  <c:v>85.94</c:v>
                </c:pt>
                <c:pt idx="2137">
                  <c:v>85.98</c:v>
                </c:pt>
                <c:pt idx="2138">
                  <c:v>86.02</c:v>
                </c:pt>
                <c:pt idx="2139">
                  <c:v>86.06</c:v>
                </c:pt>
                <c:pt idx="2140">
                  <c:v>86.1</c:v>
                </c:pt>
                <c:pt idx="2141">
                  <c:v>86.14</c:v>
                </c:pt>
                <c:pt idx="2142">
                  <c:v>86.18</c:v>
                </c:pt>
                <c:pt idx="2143">
                  <c:v>86.22</c:v>
                </c:pt>
                <c:pt idx="2144">
                  <c:v>86.26</c:v>
                </c:pt>
                <c:pt idx="2145">
                  <c:v>86.3</c:v>
                </c:pt>
                <c:pt idx="2146">
                  <c:v>86.34</c:v>
                </c:pt>
                <c:pt idx="2147">
                  <c:v>86.38</c:v>
                </c:pt>
                <c:pt idx="2148">
                  <c:v>86.42</c:v>
                </c:pt>
                <c:pt idx="2149">
                  <c:v>86.46</c:v>
                </c:pt>
                <c:pt idx="2150">
                  <c:v>86.5</c:v>
                </c:pt>
                <c:pt idx="2151">
                  <c:v>86.54</c:v>
                </c:pt>
                <c:pt idx="2152">
                  <c:v>86.58</c:v>
                </c:pt>
                <c:pt idx="2153">
                  <c:v>86.62</c:v>
                </c:pt>
                <c:pt idx="2154">
                  <c:v>86.66</c:v>
                </c:pt>
                <c:pt idx="2155">
                  <c:v>86.7</c:v>
                </c:pt>
                <c:pt idx="2156">
                  <c:v>86.74</c:v>
                </c:pt>
                <c:pt idx="2157">
                  <c:v>86.78</c:v>
                </c:pt>
                <c:pt idx="2158">
                  <c:v>86.82</c:v>
                </c:pt>
                <c:pt idx="2159">
                  <c:v>86.86</c:v>
                </c:pt>
                <c:pt idx="2160">
                  <c:v>86.9</c:v>
                </c:pt>
                <c:pt idx="2161">
                  <c:v>86.94</c:v>
                </c:pt>
                <c:pt idx="2162">
                  <c:v>86.98</c:v>
                </c:pt>
                <c:pt idx="2163">
                  <c:v>87.02</c:v>
                </c:pt>
                <c:pt idx="2164">
                  <c:v>87.06</c:v>
                </c:pt>
                <c:pt idx="2165">
                  <c:v>87.1</c:v>
                </c:pt>
                <c:pt idx="2166">
                  <c:v>87.14</c:v>
                </c:pt>
                <c:pt idx="2167">
                  <c:v>87.18</c:v>
                </c:pt>
                <c:pt idx="2168">
                  <c:v>87.22</c:v>
                </c:pt>
                <c:pt idx="2169">
                  <c:v>87.26</c:v>
                </c:pt>
                <c:pt idx="2170">
                  <c:v>87.3</c:v>
                </c:pt>
                <c:pt idx="2171">
                  <c:v>87.34</c:v>
                </c:pt>
                <c:pt idx="2172">
                  <c:v>87.38</c:v>
                </c:pt>
                <c:pt idx="2173">
                  <c:v>87.42</c:v>
                </c:pt>
                <c:pt idx="2174">
                  <c:v>87.46</c:v>
                </c:pt>
                <c:pt idx="2175">
                  <c:v>87.5</c:v>
                </c:pt>
                <c:pt idx="2176">
                  <c:v>87.54</c:v>
                </c:pt>
                <c:pt idx="2177">
                  <c:v>87.58</c:v>
                </c:pt>
                <c:pt idx="2178">
                  <c:v>87.62</c:v>
                </c:pt>
                <c:pt idx="2179">
                  <c:v>87.66</c:v>
                </c:pt>
                <c:pt idx="2180">
                  <c:v>87.7</c:v>
                </c:pt>
                <c:pt idx="2181">
                  <c:v>87.74</c:v>
                </c:pt>
                <c:pt idx="2182">
                  <c:v>87.78</c:v>
                </c:pt>
                <c:pt idx="2183">
                  <c:v>87.82</c:v>
                </c:pt>
                <c:pt idx="2184">
                  <c:v>87.86</c:v>
                </c:pt>
                <c:pt idx="2185">
                  <c:v>87.9</c:v>
                </c:pt>
                <c:pt idx="2186">
                  <c:v>87.94</c:v>
                </c:pt>
                <c:pt idx="2187">
                  <c:v>87.98</c:v>
                </c:pt>
                <c:pt idx="2188">
                  <c:v>88.02</c:v>
                </c:pt>
                <c:pt idx="2189">
                  <c:v>88.06</c:v>
                </c:pt>
                <c:pt idx="2190">
                  <c:v>88.1</c:v>
                </c:pt>
                <c:pt idx="2191">
                  <c:v>88.14</c:v>
                </c:pt>
                <c:pt idx="2192">
                  <c:v>88.18</c:v>
                </c:pt>
                <c:pt idx="2193">
                  <c:v>88.22</c:v>
                </c:pt>
                <c:pt idx="2194">
                  <c:v>88.26</c:v>
                </c:pt>
                <c:pt idx="2195">
                  <c:v>88.3</c:v>
                </c:pt>
                <c:pt idx="2196">
                  <c:v>88.34</c:v>
                </c:pt>
                <c:pt idx="2197">
                  <c:v>88.38</c:v>
                </c:pt>
                <c:pt idx="2198">
                  <c:v>88.42</c:v>
                </c:pt>
                <c:pt idx="2199">
                  <c:v>88.46</c:v>
                </c:pt>
                <c:pt idx="2200">
                  <c:v>88.5</c:v>
                </c:pt>
                <c:pt idx="2201">
                  <c:v>88.54</c:v>
                </c:pt>
                <c:pt idx="2202">
                  <c:v>88.58</c:v>
                </c:pt>
                <c:pt idx="2203">
                  <c:v>88.62</c:v>
                </c:pt>
                <c:pt idx="2204">
                  <c:v>88.66</c:v>
                </c:pt>
                <c:pt idx="2205">
                  <c:v>88.7</c:v>
                </c:pt>
                <c:pt idx="2206">
                  <c:v>88.74</c:v>
                </c:pt>
                <c:pt idx="2207">
                  <c:v>88.78</c:v>
                </c:pt>
                <c:pt idx="2208">
                  <c:v>88.82</c:v>
                </c:pt>
                <c:pt idx="2209">
                  <c:v>88.86</c:v>
                </c:pt>
                <c:pt idx="2210">
                  <c:v>88.9</c:v>
                </c:pt>
                <c:pt idx="2211">
                  <c:v>88.94</c:v>
                </c:pt>
                <c:pt idx="2212">
                  <c:v>88.98</c:v>
                </c:pt>
                <c:pt idx="2213">
                  <c:v>89.02</c:v>
                </c:pt>
                <c:pt idx="2214">
                  <c:v>89.06</c:v>
                </c:pt>
                <c:pt idx="2215">
                  <c:v>89.1</c:v>
                </c:pt>
                <c:pt idx="2216">
                  <c:v>89.14</c:v>
                </c:pt>
                <c:pt idx="2217">
                  <c:v>89.18</c:v>
                </c:pt>
                <c:pt idx="2218">
                  <c:v>89.22</c:v>
                </c:pt>
                <c:pt idx="2219">
                  <c:v>89.26</c:v>
                </c:pt>
                <c:pt idx="2220">
                  <c:v>89.3</c:v>
                </c:pt>
                <c:pt idx="2221">
                  <c:v>89.34</c:v>
                </c:pt>
                <c:pt idx="2222">
                  <c:v>89.38</c:v>
                </c:pt>
                <c:pt idx="2223">
                  <c:v>89.42</c:v>
                </c:pt>
                <c:pt idx="2224">
                  <c:v>89.46</c:v>
                </c:pt>
                <c:pt idx="2225">
                  <c:v>89.5</c:v>
                </c:pt>
                <c:pt idx="2226">
                  <c:v>89.54</c:v>
                </c:pt>
                <c:pt idx="2227">
                  <c:v>89.58</c:v>
                </c:pt>
                <c:pt idx="2228">
                  <c:v>89.62</c:v>
                </c:pt>
                <c:pt idx="2229">
                  <c:v>89.66</c:v>
                </c:pt>
                <c:pt idx="2230">
                  <c:v>89.7</c:v>
                </c:pt>
                <c:pt idx="2231">
                  <c:v>89.74</c:v>
                </c:pt>
                <c:pt idx="2232">
                  <c:v>89.78</c:v>
                </c:pt>
                <c:pt idx="2233">
                  <c:v>89.82</c:v>
                </c:pt>
                <c:pt idx="2234">
                  <c:v>89.86</c:v>
                </c:pt>
                <c:pt idx="2235">
                  <c:v>89.9</c:v>
                </c:pt>
                <c:pt idx="2236">
                  <c:v>89.94</c:v>
                </c:pt>
                <c:pt idx="2237">
                  <c:v>89.98</c:v>
                </c:pt>
                <c:pt idx="2238">
                  <c:v>90.02</c:v>
                </c:pt>
                <c:pt idx="2239">
                  <c:v>90.06</c:v>
                </c:pt>
                <c:pt idx="2240">
                  <c:v>90.1</c:v>
                </c:pt>
                <c:pt idx="2241">
                  <c:v>90.14</c:v>
                </c:pt>
                <c:pt idx="2242">
                  <c:v>90.18</c:v>
                </c:pt>
                <c:pt idx="2243">
                  <c:v>90.22</c:v>
                </c:pt>
                <c:pt idx="2244">
                  <c:v>90.26</c:v>
                </c:pt>
                <c:pt idx="2245">
                  <c:v>90.3</c:v>
                </c:pt>
                <c:pt idx="2246">
                  <c:v>90.34</c:v>
                </c:pt>
                <c:pt idx="2247">
                  <c:v>90.38</c:v>
                </c:pt>
                <c:pt idx="2248">
                  <c:v>90.42</c:v>
                </c:pt>
                <c:pt idx="2249">
                  <c:v>90.46</c:v>
                </c:pt>
                <c:pt idx="2250">
                  <c:v>90.5</c:v>
                </c:pt>
                <c:pt idx="2251">
                  <c:v>90.54</c:v>
                </c:pt>
                <c:pt idx="2252">
                  <c:v>90.58</c:v>
                </c:pt>
                <c:pt idx="2253">
                  <c:v>90.62</c:v>
                </c:pt>
                <c:pt idx="2254">
                  <c:v>90.66</c:v>
                </c:pt>
                <c:pt idx="2255">
                  <c:v>90.7</c:v>
                </c:pt>
                <c:pt idx="2256">
                  <c:v>90.74</c:v>
                </c:pt>
                <c:pt idx="2257">
                  <c:v>90.78</c:v>
                </c:pt>
                <c:pt idx="2258">
                  <c:v>90.82</c:v>
                </c:pt>
                <c:pt idx="2259">
                  <c:v>90.86</c:v>
                </c:pt>
                <c:pt idx="2260">
                  <c:v>90.9</c:v>
                </c:pt>
                <c:pt idx="2261">
                  <c:v>90.94</c:v>
                </c:pt>
                <c:pt idx="2262">
                  <c:v>90.98</c:v>
                </c:pt>
                <c:pt idx="2263">
                  <c:v>91.02</c:v>
                </c:pt>
                <c:pt idx="2264">
                  <c:v>91.06</c:v>
                </c:pt>
                <c:pt idx="2265">
                  <c:v>91.1</c:v>
                </c:pt>
                <c:pt idx="2266">
                  <c:v>91.14</c:v>
                </c:pt>
                <c:pt idx="2267">
                  <c:v>91.18</c:v>
                </c:pt>
                <c:pt idx="2268">
                  <c:v>91.22</c:v>
                </c:pt>
                <c:pt idx="2269">
                  <c:v>91.26</c:v>
                </c:pt>
                <c:pt idx="2270">
                  <c:v>91.3</c:v>
                </c:pt>
                <c:pt idx="2271">
                  <c:v>91.34</c:v>
                </c:pt>
                <c:pt idx="2272">
                  <c:v>91.38</c:v>
                </c:pt>
                <c:pt idx="2273">
                  <c:v>91.42</c:v>
                </c:pt>
                <c:pt idx="2274">
                  <c:v>91.46</c:v>
                </c:pt>
                <c:pt idx="2275">
                  <c:v>91.5</c:v>
                </c:pt>
                <c:pt idx="2276">
                  <c:v>91.54</c:v>
                </c:pt>
                <c:pt idx="2277">
                  <c:v>91.58</c:v>
                </c:pt>
                <c:pt idx="2278">
                  <c:v>91.62</c:v>
                </c:pt>
                <c:pt idx="2279">
                  <c:v>91.66</c:v>
                </c:pt>
                <c:pt idx="2280">
                  <c:v>91.7</c:v>
                </c:pt>
                <c:pt idx="2281">
                  <c:v>91.74</c:v>
                </c:pt>
                <c:pt idx="2282">
                  <c:v>91.78</c:v>
                </c:pt>
                <c:pt idx="2283">
                  <c:v>91.82</c:v>
                </c:pt>
                <c:pt idx="2284">
                  <c:v>91.86</c:v>
                </c:pt>
                <c:pt idx="2285">
                  <c:v>91.9</c:v>
                </c:pt>
                <c:pt idx="2286">
                  <c:v>91.94</c:v>
                </c:pt>
                <c:pt idx="2287">
                  <c:v>91.98</c:v>
                </c:pt>
                <c:pt idx="2288">
                  <c:v>92.02</c:v>
                </c:pt>
                <c:pt idx="2289">
                  <c:v>92.06</c:v>
                </c:pt>
                <c:pt idx="2290">
                  <c:v>92.1</c:v>
                </c:pt>
                <c:pt idx="2291">
                  <c:v>92.14</c:v>
                </c:pt>
                <c:pt idx="2292">
                  <c:v>92.18</c:v>
                </c:pt>
                <c:pt idx="2293">
                  <c:v>92.22</c:v>
                </c:pt>
                <c:pt idx="2294">
                  <c:v>92.26</c:v>
                </c:pt>
                <c:pt idx="2295">
                  <c:v>92.3</c:v>
                </c:pt>
                <c:pt idx="2296">
                  <c:v>92.34</c:v>
                </c:pt>
                <c:pt idx="2297">
                  <c:v>92.38</c:v>
                </c:pt>
                <c:pt idx="2298">
                  <c:v>92.42</c:v>
                </c:pt>
                <c:pt idx="2299">
                  <c:v>92.46</c:v>
                </c:pt>
                <c:pt idx="2300">
                  <c:v>92.5</c:v>
                </c:pt>
                <c:pt idx="2301">
                  <c:v>92.54</c:v>
                </c:pt>
                <c:pt idx="2302">
                  <c:v>92.58</c:v>
                </c:pt>
                <c:pt idx="2303">
                  <c:v>92.62</c:v>
                </c:pt>
                <c:pt idx="2304">
                  <c:v>92.66</c:v>
                </c:pt>
                <c:pt idx="2305">
                  <c:v>92.7</c:v>
                </c:pt>
                <c:pt idx="2306">
                  <c:v>92.74</c:v>
                </c:pt>
                <c:pt idx="2307">
                  <c:v>92.78</c:v>
                </c:pt>
                <c:pt idx="2308">
                  <c:v>92.82</c:v>
                </c:pt>
                <c:pt idx="2309">
                  <c:v>92.86</c:v>
                </c:pt>
                <c:pt idx="2310">
                  <c:v>92.9</c:v>
                </c:pt>
                <c:pt idx="2311">
                  <c:v>92.94</c:v>
                </c:pt>
                <c:pt idx="2312">
                  <c:v>92.98</c:v>
                </c:pt>
                <c:pt idx="2313">
                  <c:v>93.02</c:v>
                </c:pt>
                <c:pt idx="2314">
                  <c:v>93.06</c:v>
                </c:pt>
                <c:pt idx="2315">
                  <c:v>93.1</c:v>
                </c:pt>
                <c:pt idx="2316">
                  <c:v>93.14</c:v>
                </c:pt>
                <c:pt idx="2317">
                  <c:v>93.18</c:v>
                </c:pt>
                <c:pt idx="2318">
                  <c:v>93.22</c:v>
                </c:pt>
                <c:pt idx="2319">
                  <c:v>93.26</c:v>
                </c:pt>
                <c:pt idx="2320">
                  <c:v>93.3</c:v>
                </c:pt>
                <c:pt idx="2321">
                  <c:v>93.34</c:v>
                </c:pt>
                <c:pt idx="2322">
                  <c:v>93.38</c:v>
                </c:pt>
                <c:pt idx="2323">
                  <c:v>93.42</c:v>
                </c:pt>
                <c:pt idx="2324">
                  <c:v>93.46</c:v>
                </c:pt>
                <c:pt idx="2325">
                  <c:v>93.5</c:v>
                </c:pt>
                <c:pt idx="2326">
                  <c:v>93.54</c:v>
                </c:pt>
                <c:pt idx="2327">
                  <c:v>93.58</c:v>
                </c:pt>
                <c:pt idx="2328">
                  <c:v>93.62</c:v>
                </c:pt>
                <c:pt idx="2329">
                  <c:v>93.66</c:v>
                </c:pt>
                <c:pt idx="2330">
                  <c:v>93.7</c:v>
                </c:pt>
                <c:pt idx="2331">
                  <c:v>93.74</c:v>
                </c:pt>
                <c:pt idx="2332">
                  <c:v>93.78</c:v>
                </c:pt>
                <c:pt idx="2333">
                  <c:v>93.82</c:v>
                </c:pt>
                <c:pt idx="2334">
                  <c:v>93.86</c:v>
                </c:pt>
                <c:pt idx="2335">
                  <c:v>93.9</c:v>
                </c:pt>
                <c:pt idx="2336">
                  <c:v>93.94</c:v>
                </c:pt>
                <c:pt idx="2337">
                  <c:v>93.98</c:v>
                </c:pt>
                <c:pt idx="2338">
                  <c:v>94.02</c:v>
                </c:pt>
                <c:pt idx="2339">
                  <c:v>94.06</c:v>
                </c:pt>
                <c:pt idx="2340">
                  <c:v>94.1</c:v>
                </c:pt>
                <c:pt idx="2341">
                  <c:v>94.14</c:v>
                </c:pt>
                <c:pt idx="2342">
                  <c:v>94.18</c:v>
                </c:pt>
                <c:pt idx="2343">
                  <c:v>94.22</c:v>
                </c:pt>
                <c:pt idx="2344">
                  <c:v>94.26</c:v>
                </c:pt>
                <c:pt idx="2345">
                  <c:v>94.3</c:v>
                </c:pt>
                <c:pt idx="2346">
                  <c:v>94.34</c:v>
                </c:pt>
                <c:pt idx="2347">
                  <c:v>94.38</c:v>
                </c:pt>
                <c:pt idx="2348">
                  <c:v>94.42</c:v>
                </c:pt>
                <c:pt idx="2349">
                  <c:v>94.46</c:v>
                </c:pt>
                <c:pt idx="2350">
                  <c:v>94.5</c:v>
                </c:pt>
                <c:pt idx="2351">
                  <c:v>94.54</c:v>
                </c:pt>
                <c:pt idx="2352">
                  <c:v>94.58</c:v>
                </c:pt>
                <c:pt idx="2353">
                  <c:v>94.62</c:v>
                </c:pt>
                <c:pt idx="2354">
                  <c:v>94.66</c:v>
                </c:pt>
                <c:pt idx="2355">
                  <c:v>94.7</c:v>
                </c:pt>
                <c:pt idx="2356">
                  <c:v>94.74</c:v>
                </c:pt>
                <c:pt idx="2357">
                  <c:v>94.78</c:v>
                </c:pt>
                <c:pt idx="2358">
                  <c:v>94.82</c:v>
                </c:pt>
                <c:pt idx="2359">
                  <c:v>94.86</c:v>
                </c:pt>
                <c:pt idx="2360">
                  <c:v>94.9</c:v>
                </c:pt>
                <c:pt idx="2361">
                  <c:v>94.94</c:v>
                </c:pt>
                <c:pt idx="2362">
                  <c:v>94.98</c:v>
                </c:pt>
                <c:pt idx="2363">
                  <c:v>95.02</c:v>
                </c:pt>
                <c:pt idx="2364">
                  <c:v>95.06</c:v>
                </c:pt>
                <c:pt idx="2365">
                  <c:v>95.1</c:v>
                </c:pt>
                <c:pt idx="2366">
                  <c:v>95.14</c:v>
                </c:pt>
                <c:pt idx="2367">
                  <c:v>95.18</c:v>
                </c:pt>
                <c:pt idx="2368">
                  <c:v>95.22</c:v>
                </c:pt>
                <c:pt idx="2369">
                  <c:v>95.26</c:v>
                </c:pt>
                <c:pt idx="2370">
                  <c:v>95.3</c:v>
                </c:pt>
                <c:pt idx="2371">
                  <c:v>95.34</c:v>
                </c:pt>
                <c:pt idx="2372">
                  <c:v>95.38</c:v>
                </c:pt>
                <c:pt idx="2373">
                  <c:v>95.42</c:v>
                </c:pt>
                <c:pt idx="2374">
                  <c:v>95.46</c:v>
                </c:pt>
                <c:pt idx="2375">
                  <c:v>95.5</c:v>
                </c:pt>
                <c:pt idx="2376">
                  <c:v>95.54</c:v>
                </c:pt>
                <c:pt idx="2377">
                  <c:v>95.58</c:v>
                </c:pt>
                <c:pt idx="2378">
                  <c:v>95.62</c:v>
                </c:pt>
                <c:pt idx="2379">
                  <c:v>95.66</c:v>
                </c:pt>
                <c:pt idx="2380">
                  <c:v>95.7</c:v>
                </c:pt>
                <c:pt idx="2381">
                  <c:v>95.74</c:v>
                </c:pt>
                <c:pt idx="2382">
                  <c:v>95.78</c:v>
                </c:pt>
                <c:pt idx="2383">
                  <c:v>95.82</c:v>
                </c:pt>
                <c:pt idx="2384">
                  <c:v>95.86</c:v>
                </c:pt>
                <c:pt idx="2385">
                  <c:v>95.9</c:v>
                </c:pt>
                <c:pt idx="2386">
                  <c:v>95.94</c:v>
                </c:pt>
                <c:pt idx="2387">
                  <c:v>95.98</c:v>
                </c:pt>
                <c:pt idx="2388">
                  <c:v>96.02</c:v>
                </c:pt>
                <c:pt idx="2389">
                  <c:v>96.06</c:v>
                </c:pt>
                <c:pt idx="2390">
                  <c:v>96.1</c:v>
                </c:pt>
                <c:pt idx="2391">
                  <c:v>96.14</c:v>
                </c:pt>
                <c:pt idx="2392">
                  <c:v>96.18</c:v>
                </c:pt>
                <c:pt idx="2393">
                  <c:v>96.22</c:v>
                </c:pt>
                <c:pt idx="2394">
                  <c:v>96.26</c:v>
                </c:pt>
                <c:pt idx="2395">
                  <c:v>96.3</c:v>
                </c:pt>
                <c:pt idx="2396">
                  <c:v>96.34</c:v>
                </c:pt>
                <c:pt idx="2397">
                  <c:v>96.38</c:v>
                </c:pt>
                <c:pt idx="2398">
                  <c:v>96.42</c:v>
                </c:pt>
                <c:pt idx="2399">
                  <c:v>96.46</c:v>
                </c:pt>
                <c:pt idx="2400">
                  <c:v>96.5</c:v>
                </c:pt>
                <c:pt idx="2401">
                  <c:v>96.54</c:v>
                </c:pt>
                <c:pt idx="2402">
                  <c:v>96.58</c:v>
                </c:pt>
                <c:pt idx="2403">
                  <c:v>96.62</c:v>
                </c:pt>
                <c:pt idx="2404">
                  <c:v>96.66</c:v>
                </c:pt>
                <c:pt idx="2405">
                  <c:v>96.7</c:v>
                </c:pt>
                <c:pt idx="2406">
                  <c:v>96.74</c:v>
                </c:pt>
                <c:pt idx="2407">
                  <c:v>96.78</c:v>
                </c:pt>
                <c:pt idx="2408">
                  <c:v>96.82</c:v>
                </c:pt>
                <c:pt idx="2409">
                  <c:v>96.86</c:v>
                </c:pt>
                <c:pt idx="2410">
                  <c:v>96.9</c:v>
                </c:pt>
                <c:pt idx="2411">
                  <c:v>96.94</c:v>
                </c:pt>
                <c:pt idx="2412">
                  <c:v>96.98</c:v>
                </c:pt>
                <c:pt idx="2413">
                  <c:v>97.02</c:v>
                </c:pt>
                <c:pt idx="2414">
                  <c:v>97.06</c:v>
                </c:pt>
                <c:pt idx="2415">
                  <c:v>97.1</c:v>
                </c:pt>
                <c:pt idx="2416">
                  <c:v>97.14</c:v>
                </c:pt>
                <c:pt idx="2417">
                  <c:v>97.18</c:v>
                </c:pt>
                <c:pt idx="2418">
                  <c:v>97.22</c:v>
                </c:pt>
                <c:pt idx="2419">
                  <c:v>97.26</c:v>
                </c:pt>
                <c:pt idx="2420">
                  <c:v>97.3</c:v>
                </c:pt>
                <c:pt idx="2421">
                  <c:v>97.34</c:v>
                </c:pt>
                <c:pt idx="2422">
                  <c:v>97.38</c:v>
                </c:pt>
                <c:pt idx="2423">
                  <c:v>97.42</c:v>
                </c:pt>
                <c:pt idx="2424">
                  <c:v>97.46</c:v>
                </c:pt>
                <c:pt idx="2425">
                  <c:v>97.5</c:v>
                </c:pt>
                <c:pt idx="2426">
                  <c:v>97.54</c:v>
                </c:pt>
                <c:pt idx="2427">
                  <c:v>97.58</c:v>
                </c:pt>
                <c:pt idx="2428">
                  <c:v>97.62</c:v>
                </c:pt>
                <c:pt idx="2429">
                  <c:v>97.66</c:v>
                </c:pt>
                <c:pt idx="2430">
                  <c:v>97.7</c:v>
                </c:pt>
                <c:pt idx="2431">
                  <c:v>97.74</c:v>
                </c:pt>
                <c:pt idx="2432">
                  <c:v>97.78</c:v>
                </c:pt>
                <c:pt idx="2433">
                  <c:v>97.82</c:v>
                </c:pt>
                <c:pt idx="2434">
                  <c:v>97.86</c:v>
                </c:pt>
                <c:pt idx="2435">
                  <c:v>97.9</c:v>
                </c:pt>
                <c:pt idx="2436">
                  <c:v>97.94</c:v>
                </c:pt>
                <c:pt idx="2437">
                  <c:v>97.98</c:v>
                </c:pt>
                <c:pt idx="2438">
                  <c:v>98.02</c:v>
                </c:pt>
                <c:pt idx="2439">
                  <c:v>98.06</c:v>
                </c:pt>
                <c:pt idx="2440">
                  <c:v>98.1</c:v>
                </c:pt>
                <c:pt idx="2441">
                  <c:v>98.14</c:v>
                </c:pt>
                <c:pt idx="2442">
                  <c:v>98.18</c:v>
                </c:pt>
                <c:pt idx="2443">
                  <c:v>98.22</c:v>
                </c:pt>
                <c:pt idx="2444">
                  <c:v>98.26</c:v>
                </c:pt>
                <c:pt idx="2445">
                  <c:v>98.3</c:v>
                </c:pt>
                <c:pt idx="2446">
                  <c:v>98.34</c:v>
                </c:pt>
                <c:pt idx="2447">
                  <c:v>98.38</c:v>
                </c:pt>
                <c:pt idx="2448">
                  <c:v>98.42</c:v>
                </c:pt>
                <c:pt idx="2449">
                  <c:v>98.46</c:v>
                </c:pt>
                <c:pt idx="2450">
                  <c:v>98.5</c:v>
                </c:pt>
                <c:pt idx="2451">
                  <c:v>98.54</c:v>
                </c:pt>
                <c:pt idx="2452">
                  <c:v>98.58</c:v>
                </c:pt>
                <c:pt idx="2453">
                  <c:v>98.62</c:v>
                </c:pt>
                <c:pt idx="2454">
                  <c:v>98.66</c:v>
                </c:pt>
                <c:pt idx="2455">
                  <c:v>98.7</c:v>
                </c:pt>
                <c:pt idx="2456">
                  <c:v>98.74</c:v>
                </c:pt>
                <c:pt idx="2457">
                  <c:v>98.78</c:v>
                </c:pt>
                <c:pt idx="2458">
                  <c:v>98.82</c:v>
                </c:pt>
                <c:pt idx="2459">
                  <c:v>98.86</c:v>
                </c:pt>
                <c:pt idx="2460">
                  <c:v>98.9</c:v>
                </c:pt>
                <c:pt idx="2461">
                  <c:v>98.94</c:v>
                </c:pt>
                <c:pt idx="2462">
                  <c:v>98.98</c:v>
                </c:pt>
                <c:pt idx="2463">
                  <c:v>99.02</c:v>
                </c:pt>
                <c:pt idx="2464">
                  <c:v>99.06</c:v>
                </c:pt>
                <c:pt idx="2465">
                  <c:v>99.1</c:v>
                </c:pt>
                <c:pt idx="2466">
                  <c:v>99.14</c:v>
                </c:pt>
                <c:pt idx="2467">
                  <c:v>99.18</c:v>
                </c:pt>
                <c:pt idx="2468">
                  <c:v>99.22</c:v>
                </c:pt>
                <c:pt idx="2469">
                  <c:v>99.26</c:v>
                </c:pt>
                <c:pt idx="2470">
                  <c:v>99.3</c:v>
                </c:pt>
                <c:pt idx="2471">
                  <c:v>99.34</c:v>
                </c:pt>
                <c:pt idx="2472">
                  <c:v>99.38</c:v>
                </c:pt>
                <c:pt idx="2473">
                  <c:v>99.42</c:v>
                </c:pt>
                <c:pt idx="2474">
                  <c:v>99.46</c:v>
                </c:pt>
                <c:pt idx="2475">
                  <c:v>99.5</c:v>
                </c:pt>
                <c:pt idx="2476">
                  <c:v>99.54</c:v>
                </c:pt>
                <c:pt idx="2477">
                  <c:v>99.58</c:v>
                </c:pt>
                <c:pt idx="2478">
                  <c:v>99.62</c:v>
                </c:pt>
                <c:pt idx="2479">
                  <c:v>99.66</c:v>
                </c:pt>
                <c:pt idx="2480">
                  <c:v>99.7</c:v>
                </c:pt>
                <c:pt idx="2481">
                  <c:v>99.74</c:v>
                </c:pt>
                <c:pt idx="2482">
                  <c:v>99.78</c:v>
                </c:pt>
                <c:pt idx="2483">
                  <c:v>99.82</c:v>
                </c:pt>
                <c:pt idx="2484">
                  <c:v>99.86</c:v>
                </c:pt>
                <c:pt idx="2485">
                  <c:v>99.9</c:v>
                </c:pt>
                <c:pt idx="2486">
                  <c:v>99.94</c:v>
                </c:pt>
                <c:pt idx="2487">
                  <c:v>99.98</c:v>
                </c:pt>
              </c:numCache>
            </c:numRef>
          </c:xVal>
          <c:yVal>
            <c:numRef>
              <c:f>file34!$D$26:$CQU$26</c:f>
              <c:numCache>
                <c:formatCode>0.00E+00</c:formatCode>
                <c:ptCount val="2488"/>
                <c:pt idx="0">
                  <c:v>3.2249999999999998E-11</c:v>
                </c:pt>
                <c:pt idx="1">
                  <c:v>5.3750000000000002E-11</c:v>
                </c:pt>
                <c:pt idx="2">
                  <c:v>5.3750000000000002E-11</c:v>
                </c:pt>
                <c:pt idx="3">
                  <c:v>6.4499999999999997E-11</c:v>
                </c:pt>
                <c:pt idx="4">
                  <c:v>9.6750000000000002E-11</c:v>
                </c:pt>
                <c:pt idx="5">
                  <c:v>1.6125000000000001E-10</c:v>
                </c:pt>
                <c:pt idx="6">
                  <c:v>3.0099999999999999E-10</c:v>
                </c:pt>
                <c:pt idx="7">
                  <c:v>7.7400000000000002E-10</c:v>
                </c:pt>
                <c:pt idx="8">
                  <c:v>1.935E-9</c:v>
                </c:pt>
                <c:pt idx="9">
                  <c:v>2.9885000000000002E-9</c:v>
                </c:pt>
                <c:pt idx="10">
                  <c:v>4.0742500000000001E-9</c:v>
                </c:pt>
                <c:pt idx="11">
                  <c:v>5.8802499999999998E-9</c:v>
                </c:pt>
                <c:pt idx="12">
                  <c:v>1.28677E-8</c:v>
                </c:pt>
                <c:pt idx="13">
                  <c:v>1.34482E-8</c:v>
                </c:pt>
                <c:pt idx="14">
                  <c:v>1.05135E-8</c:v>
                </c:pt>
                <c:pt idx="15">
                  <c:v>8.7397500000000006E-9</c:v>
                </c:pt>
                <c:pt idx="16">
                  <c:v>7.5035E-9</c:v>
                </c:pt>
                <c:pt idx="17">
                  <c:v>6.7402499999999998E-9</c:v>
                </c:pt>
                <c:pt idx="18">
                  <c:v>6.1812500000000003E-9</c:v>
                </c:pt>
                <c:pt idx="19">
                  <c:v>5.8372499999999999E-9</c:v>
                </c:pt>
                <c:pt idx="20">
                  <c:v>5.3212499999999996E-9</c:v>
                </c:pt>
                <c:pt idx="21">
                  <c:v>4.73E-9</c:v>
                </c:pt>
                <c:pt idx="22">
                  <c:v>4.0742500000000001E-9</c:v>
                </c:pt>
                <c:pt idx="23">
                  <c:v>2.7842500000000002E-9</c:v>
                </c:pt>
                <c:pt idx="24">
                  <c:v>3.4937499999999999E-9</c:v>
                </c:pt>
                <c:pt idx="25">
                  <c:v>4.93425E-9</c:v>
                </c:pt>
                <c:pt idx="26">
                  <c:v>9.0622500000000006E-9</c:v>
                </c:pt>
                <c:pt idx="27">
                  <c:v>1.34375E-8</c:v>
                </c:pt>
                <c:pt idx="28">
                  <c:v>2.0596999999999999E-8</c:v>
                </c:pt>
                <c:pt idx="29">
                  <c:v>2.7777999999999999E-8</c:v>
                </c:pt>
                <c:pt idx="30">
                  <c:v>3.0831E-8</c:v>
                </c:pt>
                <c:pt idx="31">
                  <c:v>3.12395E-8</c:v>
                </c:pt>
                <c:pt idx="32">
                  <c:v>3.6227499999999998E-8</c:v>
                </c:pt>
                <c:pt idx="33">
                  <c:v>3.7925999999999998E-8</c:v>
                </c:pt>
                <c:pt idx="34">
                  <c:v>3.76787E-8</c:v>
                </c:pt>
                <c:pt idx="35">
                  <c:v>4.1602499999999998E-8</c:v>
                </c:pt>
                <c:pt idx="36">
                  <c:v>4.02587E-8</c:v>
                </c:pt>
                <c:pt idx="37">
                  <c:v>4.2430200000000001E-8</c:v>
                </c:pt>
                <c:pt idx="38">
                  <c:v>4.23012E-8</c:v>
                </c:pt>
                <c:pt idx="39">
                  <c:v>4.1290699999999999E-8</c:v>
                </c:pt>
                <c:pt idx="40">
                  <c:v>4.3279500000000001E-8</c:v>
                </c:pt>
                <c:pt idx="41">
                  <c:v>4.2139999999999999E-8</c:v>
                </c:pt>
                <c:pt idx="42">
                  <c:v>4.1666999999999998E-8</c:v>
                </c:pt>
                <c:pt idx="43">
                  <c:v>3.8001200000000001E-8</c:v>
                </c:pt>
                <c:pt idx="44">
                  <c:v>4.0559699999999998E-8</c:v>
                </c:pt>
                <c:pt idx="45">
                  <c:v>3.6464000000000001E-8</c:v>
                </c:pt>
                <c:pt idx="46">
                  <c:v>3.1379199999999997E-8</c:v>
                </c:pt>
                <c:pt idx="47">
                  <c:v>2.47142E-8</c:v>
                </c:pt>
                <c:pt idx="48">
                  <c:v>1.06102E-8</c:v>
                </c:pt>
                <c:pt idx="49">
                  <c:v>1.72E-10</c:v>
                </c:pt>
                <c:pt idx="50">
                  <c:v>1.075E-11</c:v>
                </c:pt>
                <c:pt idx="51">
                  <c:v>0</c:v>
                </c:pt>
                <c:pt idx="52">
                  <c:v>0</c:v>
                </c:pt>
                <c:pt idx="53">
                  <c:v>0</c:v>
                </c:pt>
                <c:pt idx="54">
                  <c:v>0</c:v>
                </c:pt>
                <c:pt idx="55">
                  <c:v>1.075E-11</c:v>
                </c:pt>
                <c:pt idx="56">
                  <c:v>5.3750000000000002E-11</c:v>
                </c:pt>
                <c:pt idx="57">
                  <c:v>8.6E-11</c:v>
                </c:pt>
                <c:pt idx="58">
                  <c:v>1.075E-10</c:v>
                </c:pt>
                <c:pt idx="59">
                  <c:v>1.1825000000000001E-10</c:v>
                </c:pt>
                <c:pt idx="60">
                  <c:v>9.6750000000000002E-11</c:v>
                </c:pt>
                <c:pt idx="61">
                  <c:v>1.1825000000000001E-10</c:v>
                </c:pt>
                <c:pt idx="62">
                  <c:v>1.1825000000000001E-10</c:v>
                </c:pt>
                <c:pt idx="63">
                  <c:v>1.2899999999999999E-10</c:v>
                </c:pt>
                <c:pt idx="64">
                  <c:v>1.075E-10</c:v>
                </c:pt>
                <c:pt idx="65">
                  <c:v>1.2899999999999999E-10</c:v>
                </c:pt>
                <c:pt idx="66">
                  <c:v>1.1825000000000001E-10</c:v>
                </c:pt>
                <c:pt idx="67">
                  <c:v>1.2899999999999999E-10</c:v>
                </c:pt>
                <c:pt idx="68">
                  <c:v>1.2899999999999999E-10</c:v>
                </c:pt>
                <c:pt idx="69">
                  <c:v>1.1825000000000001E-10</c:v>
                </c:pt>
                <c:pt idx="70">
                  <c:v>1.075E-10</c:v>
                </c:pt>
                <c:pt idx="71">
                  <c:v>8.6E-11</c:v>
                </c:pt>
                <c:pt idx="72">
                  <c:v>7.5249999999999999E-11</c:v>
                </c:pt>
                <c:pt idx="73">
                  <c:v>4.3E-11</c:v>
                </c:pt>
                <c:pt idx="74">
                  <c:v>0</c:v>
                </c:pt>
                <c:pt idx="75">
                  <c:v>-2.15E-11</c:v>
                </c:pt>
                <c:pt idx="76">
                  <c:v>0</c:v>
                </c:pt>
                <c:pt idx="77">
                  <c:v>0</c:v>
                </c:pt>
                <c:pt idx="78">
                  <c:v>0</c:v>
                </c:pt>
                <c:pt idx="79">
                  <c:v>-1.075E-11</c:v>
                </c:pt>
                <c:pt idx="80">
                  <c:v>-1.075E-11</c:v>
                </c:pt>
                <c:pt idx="81">
                  <c:v>0</c:v>
                </c:pt>
                <c:pt idx="82">
                  <c:v>0</c:v>
                </c:pt>
                <c:pt idx="83">
                  <c:v>1.075E-11</c:v>
                </c:pt>
                <c:pt idx="84">
                  <c:v>-1.075E-11</c:v>
                </c:pt>
                <c:pt idx="85">
                  <c:v>0</c:v>
                </c:pt>
                <c:pt idx="86">
                  <c:v>0</c:v>
                </c:pt>
                <c:pt idx="87">
                  <c:v>-1.075E-11</c:v>
                </c:pt>
                <c:pt idx="88">
                  <c:v>0</c:v>
                </c:pt>
                <c:pt idx="89">
                  <c:v>0</c:v>
                </c:pt>
                <c:pt idx="90">
                  <c:v>0</c:v>
                </c:pt>
                <c:pt idx="91">
                  <c:v>-1.075E-11</c:v>
                </c:pt>
                <c:pt idx="92">
                  <c:v>-1.075E-11</c:v>
                </c:pt>
                <c:pt idx="93">
                  <c:v>1.075E-11</c:v>
                </c:pt>
                <c:pt idx="94">
                  <c:v>-1.075E-11</c:v>
                </c:pt>
                <c:pt idx="95">
                  <c:v>-1.075E-11</c:v>
                </c:pt>
                <c:pt idx="96">
                  <c:v>-1.075E-11</c:v>
                </c:pt>
                <c:pt idx="97">
                  <c:v>-1.075E-11</c:v>
                </c:pt>
                <c:pt idx="98">
                  <c:v>-1.075E-11</c:v>
                </c:pt>
                <c:pt idx="99">
                  <c:v>-1.075E-11</c:v>
                </c:pt>
                <c:pt idx="100">
                  <c:v>0</c:v>
                </c:pt>
                <c:pt idx="101">
                  <c:v>0</c:v>
                </c:pt>
                <c:pt idx="102">
                  <c:v>-1.075E-11</c:v>
                </c:pt>
                <c:pt idx="103">
                  <c:v>-1.075E-11</c:v>
                </c:pt>
                <c:pt idx="104">
                  <c:v>0</c:v>
                </c:pt>
                <c:pt idx="105">
                  <c:v>-1.075E-11</c:v>
                </c:pt>
                <c:pt idx="106">
                  <c:v>0</c:v>
                </c:pt>
                <c:pt idx="107">
                  <c:v>0</c:v>
                </c:pt>
                <c:pt idx="108">
                  <c:v>-1.075E-11</c:v>
                </c:pt>
                <c:pt idx="109">
                  <c:v>-1.075E-11</c:v>
                </c:pt>
                <c:pt idx="110">
                  <c:v>0</c:v>
                </c:pt>
                <c:pt idx="111">
                  <c:v>-1.075E-11</c:v>
                </c:pt>
                <c:pt idx="112">
                  <c:v>-1.075E-11</c:v>
                </c:pt>
                <c:pt idx="113">
                  <c:v>-1.075E-11</c:v>
                </c:pt>
                <c:pt idx="114">
                  <c:v>0</c:v>
                </c:pt>
                <c:pt idx="115">
                  <c:v>-1.075E-11</c:v>
                </c:pt>
                <c:pt idx="116">
                  <c:v>0</c:v>
                </c:pt>
                <c:pt idx="117">
                  <c:v>0</c:v>
                </c:pt>
                <c:pt idx="118">
                  <c:v>0</c:v>
                </c:pt>
                <c:pt idx="119">
                  <c:v>0</c:v>
                </c:pt>
                <c:pt idx="120">
                  <c:v>0</c:v>
                </c:pt>
                <c:pt idx="121">
                  <c:v>0</c:v>
                </c:pt>
                <c:pt idx="122">
                  <c:v>0</c:v>
                </c:pt>
                <c:pt idx="123">
                  <c:v>-1.075E-11</c:v>
                </c:pt>
                <c:pt idx="124">
                  <c:v>0</c:v>
                </c:pt>
                <c:pt idx="125">
                  <c:v>0</c:v>
                </c:pt>
                <c:pt idx="126">
                  <c:v>1.075E-11</c:v>
                </c:pt>
                <c:pt idx="127">
                  <c:v>-1.075E-11</c:v>
                </c:pt>
                <c:pt idx="128">
                  <c:v>-1.075E-11</c:v>
                </c:pt>
                <c:pt idx="129">
                  <c:v>0</c:v>
                </c:pt>
                <c:pt idx="130">
                  <c:v>0</c:v>
                </c:pt>
                <c:pt idx="131">
                  <c:v>0</c:v>
                </c:pt>
                <c:pt idx="132">
                  <c:v>0</c:v>
                </c:pt>
                <c:pt idx="133">
                  <c:v>0</c:v>
                </c:pt>
                <c:pt idx="134">
                  <c:v>1.075E-11</c:v>
                </c:pt>
                <c:pt idx="135">
                  <c:v>0</c:v>
                </c:pt>
                <c:pt idx="136">
                  <c:v>0</c:v>
                </c:pt>
                <c:pt idx="137">
                  <c:v>0</c:v>
                </c:pt>
                <c:pt idx="138">
                  <c:v>0</c:v>
                </c:pt>
                <c:pt idx="139">
                  <c:v>0</c:v>
                </c:pt>
                <c:pt idx="140">
                  <c:v>0</c:v>
                </c:pt>
                <c:pt idx="141">
                  <c:v>0</c:v>
                </c:pt>
                <c:pt idx="142">
                  <c:v>-1.075E-11</c:v>
                </c:pt>
                <c:pt idx="143">
                  <c:v>0</c:v>
                </c:pt>
                <c:pt idx="144">
                  <c:v>-1.075E-11</c:v>
                </c:pt>
                <c:pt idx="145">
                  <c:v>-1.075E-11</c:v>
                </c:pt>
                <c:pt idx="146">
                  <c:v>1.075E-11</c:v>
                </c:pt>
                <c:pt idx="147">
                  <c:v>-1.075E-11</c:v>
                </c:pt>
                <c:pt idx="148">
                  <c:v>-1.075E-11</c:v>
                </c:pt>
                <c:pt idx="149">
                  <c:v>0</c:v>
                </c:pt>
                <c:pt idx="150">
                  <c:v>0</c:v>
                </c:pt>
                <c:pt idx="151">
                  <c:v>0</c:v>
                </c:pt>
                <c:pt idx="152">
                  <c:v>0</c:v>
                </c:pt>
                <c:pt idx="153">
                  <c:v>0</c:v>
                </c:pt>
                <c:pt idx="154">
                  <c:v>0</c:v>
                </c:pt>
                <c:pt idx="155">
                  <c:v>0</c:v>
                </c:pt>
                <c:pt idx="156">
                  <c:v>0</c:v>
                </c:pt>
                <c:pt idx="157">
                  <c:v>1.075E-11</c:v>
                </c:pt>
                <c:pt idx="158">
                  <c:v>0</c:v>
                </c:pt>
                <c:pt idx="159">
                  <c:v>-1.075E-11</c:v>
                </c:pt>
                <c:pt idx="160">
                  <c:v>0</c:v>
                </c:pt>
                <c:pt idx="161">
                  <c:v>0</c:v>
                </c:pt>
                <c:pt idx="162">
                  <c:v>-1.075E-11</c:v>
                </c:pt>
                <c:pt idx="163">
                  <c:v>0</c:v>
                </c:pt>
                <c:pt idx="164">
                  <c:v>0</c:v>
                </c:pt>
                <c:pt idx="165">
                  <c:v>0</c:v>
                </c:pt>
                <c:pt idx="166">
                  <c:v>0</c:v>
                </c:pt>
                <c:pt idx="167">
                  <c:v>0</c:v>
                </c:pt>
                <c:pt idx="168">
                  <c:v>0</c:v>
                </c:pt>
                <c:pt idx="169">
                  <c:v>0</c:v>
                </c:pt>
                <c:pt idx="170">
                  <c:v>0</c:v>
                </c:pt>
                <c:pt idx="171">
                  <c:v>-1.075E-11</c:v>
                </c:pt>
                <c:pt idx="172">
                  <c:v>0</c:v>
                </c:pt>
                <c:pt idx="173">
                  <c:v>0</c:v>
                </c:pt>
                <c:pt idx="174">
                  <c:v>0</c:v>
                </c:pt>
                <c:pt idx="175">
                  <c:v>0</c:v>
                </c:pt>
                <c:pt idx="176">
                  <c:v>-1.075E-11</c:v>
                </c:pt>
                <c:pt idx="177">
                  <c:v>1.075E-11</c:v>
                </c:pt>
                <c:pt idx="178">
                  <c:v>-1.075E-11</c:v>
                </c:pt>
                <c:pt idx="179">
                  <c:v>0</c:v>
                </c:pt>
                <c:pt idx="180">
                  <c:v>-1.075E-11</c:v>
                </c:pt>
                <c:pt idx="181">
                  <c:v>-1.075E-11</c:v>
                </c:pt>
                <c:pt idx="182">
                  <c:v>-1.075E-11</c:v>
                </c:pt>
                <c:pt idx="183">
                  <c:v>1.075E-11</c:v>
                </c:pt>
                <c:pt idx="184">
                  <c:v>0</c:v>
                </c:pt>
                <c:pt idx="185">
                  <c:v>0</c:v>
                </c:pt>
                <c:pt idx="186">
                  <c:v>0</c:v>
                </c:pt>
                <c:pt idx="187">
                  <c:v>1.075E-11</c:v>
                </c:pt>
                <c:pt idx="188">
                  <c:v>1.075E-11</c:v>
                </c:pt>
                <c:pt idx="189">
                  <c:v>0</c:v>
                </c:pt>
                <c:pt idx="190">
                  <c:v>1.075E-11</c:v>
                </c:pt>
                <c:pt idx="191">
                  <c:v>0</c:v>
                </c:pt>
                <c:pt idx="192">
                  <c:v>0</c:v>
                </c:pt>
                <c:pt idx="193">
                  <c:v>1.075E-11</c:v>
                </c:pt>
                <c:pt idx="194">
                  <c:v>1.075E-11</c:v>
                </c:pt>
                <c:pt idx="195">
                  <c:v>0</c:v>
                </c:pt>
                <c:pt idx="196">
                  <c:v>0</c:v>
                </c:pt>
                <c:pt idx="197">
                  <c:v>1.075E-11</c:v>
                </c:pt>
                <c:pt idx="198">
                  <c:v>0</c:v>
                </c:pt>
                <c:pt idx="199">
                  <c:v>0</c:v>
                </c:pt>
                <c:pt idx="200">
                  <c:v>0</c:v>
                </c:pt>
                <c:pt idx="201">
                  <c:v>1.075E-11</c:v>
                </c:pt>
                <c:pt idx="202">
                  <c:v>-1.075E-11</c:v>
                </c:pt>
                <c:pt idx="203">
                  <c:v>-1.075E-11</c:v>
                </c:pt>
                <c:pt idx="204">
                  <c:v>0</c:v>
                </c:pt>
                <c:pt idx="205">
                  <c:v>0</c:v>
                </c:pt>
                <c:pt idx="206">
                  <c:v>-1.075E-11</c:v>
                </c:pt>
                <c:pt idx="207">
                  <c:v>0</c:v>
                </c:pt>
                <c:pt idx="208">
                  <c:v>0</c:v>
                </c:pt>
                <c:pt idx="209">
                  <c:v>0</c:v>
                </c:pt>
                <c:pt idx="210">
                  <c:v>-1.075E-11</c:v>
                </c:pt>
                <c:pt idx="211">
                  <c:v>-1.075E-11</c:v>
                </c:pt>
                <c:pt idx="212">
                  <c:v>0</c:v>
                </c:pt>
                <c:pt idx="213">
                  <c:v>0</c:v>
                </c:pt>
                <c:pt idx="214">
                  <c:v>0</c:v>
                </c:pt>
                <c:pt idx="215">
                  <c:v>0</c:v>
                </c:pt>
                <c:pt idx="216">
                  <c:v>0</c:v>
                </c:pt>
                <c:pt idx="217">
                  <c:v>-6.4499999999999997E-11</c:v>
                </c:pt>
                <c:pt idx="218">
                  <c:v>-1.075E-11</c:v>
                </c:pt>
                <c:pt idx="219">
                  <c:v>0</c:v>
                </c:pt>
                <c:pt idx="220">
                  <c:v>0</c:v>
                </c:pt>
                <c:pt idx="221">
                  <c:v>0</c:v>
                </c:pt>
                <c:pt idx="222">
                  <c:v>0</c:v>
                </c:pt>
                <c:pt idx="223">
                  <c:v>0</c:v>
                </c:pt>
                <c:pt idx="224">
                  <c:v>-1.075E-11</c:v>
                </c:pt>
                <c:pt idx="225">
                  <c:v>-1.075E-11</c:v>
                </c:pt>
                <c:pt idx="226">
                  <c:v>1.075E-11</c:v>
                </c:pt>
                <c:pt idx="227">
                  <c:v>0</c:v>
                </c:pt>
                <c:pt idx="228">
                  <c:v>0</c:v>
                </c:pt>
                <c:pt idx="229">
                  <c:v>0</c:v>
                </c:pt>
                <c:pt idx="230">
                  <c:v>0</c:v>
                </c:pt>
                <c:pt idx="231">
                  <c:v>1.075E-11</c:v>
                </c:pt>
                <c:pt idx="232">
                  <c:v>-1.075E-11</c:v>
                </c:pt>
                <c:pt idx="233">
                  <c:v>-1.075E-11</c:v>
                </c:pt>
                <c:pt idx="234">
                  <c:v>0</c:v>
                </c:pt>
                <c:pt idx="235">
                  <c:v>-1.075E-11</c:v>
                </c:pt>
                <c:pt idx="236">
                  <c:v>0</c:v>
                </c:pt>
                <c:pt idx="237">
                  <c:v>0</c:v>
                </c:pt>
                <c:pt idx="238">
                  <c:v>0</c:v>
                </c:pt>
                <c:pt idx="239">
                  <c:v>-1.075E-11</c:v>
                </c:pt>
                <c:pt idx="240">
                  <c:v>0</c:v>
                </c:pt>
                <c:pt idx="241">
                  <c:v>0</c:v>
                </c:pt>
                <c:pt idx="242">
                  <c:v>-1.075E-11</c:v>
                </c:pt>
                <c:pt idx="243">
                  <c:v>-1.075E-11</c:v>
                </c:pt>
                <c:pt idx="244">
                  <c:v>0</c:v>
                </c:pt>
                <c:pt idx="245">
                  <c:v>0</c:v>
                </c:pt>
                <c:pt idx="246">
                  <c:v>0</c:v>
                </c:pt>
                <c:pt idx="247">
                  <c:v>0</c:v>
                </c:pt>
                <c:pt idx="248">
                  <c:v>0</c:v>
                </c:pt>
                <c:pt idx="249">
                  <c:v>-1.075E-11</c:v>
                </c:pt>
                <c:pt idx="250">
                  <c:v>-1.075E-11</c:v>
                </c:pt>
                <c:pt idx="251">
                  <c:v>0</c:v>
                </c:pt>
                <c:pt idx="252">
                  <c:v>0</c:v>
                </c:pt>
                <c:pt idx="253">
                  <c:v>0</c:v>
                </c:pt>
                <c:pt idx="254">
                  <c:v>0</c:v>
                </c:pt>
                <c:pt idx="255">
                  <c:v>0</c:v>
                </c:pt>
                <c:pt idx="256">
                  <c:v>0</c:v>
                </c:pt>
                <c:pt idx="257">
                  <c:v>0</c:v>
                </c:pt>
                <c:pt idx="258">
                  <c:v>0</c:v>
                </c:pt>
                <c:pt idx="259">
                  <c:v>0</c:v>
                </c:pt>
                <c:pt idx="260">
                  <c:v>-1.075E-11</c:v>
                </c:pt>
                <c:pt idx="261">
                  <c:v>0</c:v>
                </c:pt>
                <c:pt idx="262">
                  <c:v>0</c:v>
                </c:pt>
                <c:pt idx="263">
                  <c:v>-1.075E-11</c:v>
                </c:pt>
                <c:pt idx="264">
                  <c:v>-1.075E-11</c:v>
                </c:pt>
                <c:pt idx="265">
                  <c:v>-1.075E-11</c:v>
                </c:pt>
                <c:pt idx="266">
                  <c:v>-1.075E-11</c:v>
                </c:pt>
                <c:pt idx="267">
                  <c:v>-1.075E-11</c:v>
                </c:pt>
                <c:pt idx="268">
                  <c:v>1.075E-11</c:v>
                </c:pt>
                <c:pt idx="269">
                  <c:v>-1.075E-11</c:v>
                </c:pt>
                <c:pt idx="270">
                  <c:v>0</c:v>
                </c:pt>
                <c:pt idx="271">
                  <c:v>0</c:v>
                </c:pt>
                <c:pt idx="272">
                  <c:v>0</c:v>
                </c:pt>
                <c:pt idx="273">
                  <c:v>-1.075E-11</c:v>
                </c:pt>
                <c:pt idx="274">
                  <c:v>0</c:v>
                </c:pt>
                <c:pt idx="275">
                  <c:v>0</c:v>
                </c:pt>
                <c:pt idx="276">
                  <c:v>-1.075E-11</c:v>
                </c:pt>
                <c:pt idx="277">
                  <c:v>1.075E-11</c:v>
                </c:pt>
                <c:pt idx="278">
                  <c:v>0</c:v>
                </c:pt>
                <c:pt idx="279">
                  <c:v>1.075E-11</c:v>
                </c:pt>
                <c:pt idx="280">
                  <c:v>2.15E-11</c:v>
                </c:pt>
                <c:pt idx="281">
                  <c:v>7.5249999999999999E-11</c:v>
                </c:pt>
                <c:pt idx="282">
                  <c:v>1.1825000000000001E-10</c:v>
                </c:pt>
                <c:pt idx="283">
                  <c:v>1.935E-10</c:v>
                </c:pt>
                <c:pt idx="284">
                  <c:v>2.1500000000000001E-10</c:v>
                </c:pt>
                <c:pt idx="285">
                  <c:v>2.3650000000000001E-10</c:v>
                </c:pt>
                <c:pt idx="286">
                  <c:v>2.6874999999999998E-10</c:v>
                </c:pt>
                <c:pt idx="287">
                  <c:v>2.4725E-10</c:v>
                </c:pt>
                <c:pt idx="288">
                  <c:v>2.7950000000000002E-10</c:v>
                </c:pt>
                <c:pt idx="289">
                  <c:v>2.7950000000000002E-10</c:v>
                </c:pt>
                <c:pt idx="290">
                  <c:v>2.5799999999999999E-10</c:v>
                </c:pt>
                <c:pt idx="291">
                  <c:v>2.6874999999999998E-10</c:v>
                </c:pt>
                <c:pt idx="292">
                  <c:v>2.4725E-10</c:v>
                </c:pt>
                <c:pt idx="293">
                  <c:v>2.1500000000000001E-10</c:v>
                </c:pt>
                <c:pt idx="294">
                  <c:v>2.2575E-10</c:v>
                </c:pt>
                <c:pt idx="295">
                  <c:v>1.72E-10</c:v>
                </c:pt>
                <c:pt idx="296">
                  <c:v>1.2899999999999999E-10</c:v>
                </c:pt>
                <c:pt idx="297">
                  <c:v>6.4499999999999997E-11</c:v>
                </c:pt>
                <c:pt idx="298">
                  <c:v>1.075E-11</c:v>
                </c:pt>
                <c:pt idx="299">
                  <c:v>-1.075E-11</c:v>
                </c:pt>
                <c:pt idx="300">
                  <c:v>-1.075E-11</c:v>
                </c:pt>
                <c:pt idx="301">
                  <c:v>-1.075E-11</c:v>
                </c:pt>
                <c:pt idx="302">
                  <c:v>0</c:v>
                </c:pt>
                <c:pt idx="303">
                  <c:v>0</c:v>
                </c:pt>
                <c:pt idx="304">
                  <c:v>-1.075E-11</c:v>
                </c:pt>
                <c:pt idx="305">
                  <c:v>-1.075E-11</c:v>
                </c:pt>
                <c:pt idx="306">
                  <c:v>1.075E-11</c:v>
                </c:pt>
                <c:pt idx="307">
                  <c:v>1.075E-11</c:v>
                </c:pt>
                <c:pt idx="308">
                  <c:v>2.15E-11</c:v>
                </c:pt>
                <c:pt idx="309">
                  <c:v>3.2249999999999998E-11</c:v>
                </c:pt>
                <c:pt idx="310">
                  <c:v>4.3E-11</c:v>
                </c:pt>
                <c:pt idx="311">
                  <c:v>4.3E-11</c:v>
                </c:pt>
                <c:pt idx="312">
                  <c:v>3.2249999999999998E-11</c:v>
                </c:pt>
                <c:pt idx="313">
                  <c:v>4.3E-11</c:v>
                </c:pt>
                <c:pt idx="314">
                  <c:v>3.2249999999999998E-11</c:v>
                </c:pt>
                <c:pt idx="315">
                  <c:v>3.2249999999999998E-11</c:v>
                </c:pt>
                <c:pt idx="316">
                  <c:v>3.2249999999999998E-11</c:v>
                </c:pt>
                <c:pt idx="317">
                  <c:v>4.3E-11</c:v>
                </c:pt>
                <c:pt idx="318">
                  <c:v>3.2249999999999998E-11</c:v>
                </c:pt>
                <c:pt idx="319">
                  <c:v>2.15E-11</c:v>
                </c:pt>
                <c:pt idx="320">
                  <c:v>3.2249999999999998E-11</c:v>
                </c:pt>
                <c:pt idx="321">
                  <c:v>3.2249999999999998E-11</c:v>
                </c:pt>
                <c:pt idx="322">
                  <c:v>1.075E-11</c:v>
                </c:pt>
                <c:pt idx="323">
                  <c:v>0</c:v>
                </c:pt>
                <c:pt idx="324">
                  <c:v>0</c:v>
                </c:pt>
                <c:pt idx="325">
                  <c:v>1.075E-11</c:v>
                </c:pt>
                <c:pt idx="326">
                  <c:v>-1.075E-11</c:v>
                </c:pt>
                <c:pt idx="327">
                  <c:v>1.075E-11</c:v>
                </c:pt>
                <c:pt idx="328">
                  <c:v>0</c:v>
                </c:pt>
                <c:pt idx="329">
                  <c:v>0</c:v>
                </c:pt>
                <c:pt idx="330">
                  <c:v>3.2249999999999998E-11</c:v>
                </c:pt>
                <c:pt idx="331">
                  <c:v>6.4499999999999997E-11</c:v>
                </c:pt>
                <c:pt idx="332">
                  <c:v>1.075E-10</c:v>
                </c:pt>
                <c:pt idx="333">
                  <c:v>1.8274999999999999E-10</c:v>
                </c:pt>
                <c:pt idx="334">
                  <c:v>2.2575E-10</c:v>
                </c:pt>
                <c:pt idx="335">
                  <c:v>2.4725E-10</c:v>
                </c:pt>
                <c:pt idx="336">
                  <c:v>2.7950000000000002E-10</c:v>
                </c:pt>
                <c:pt idx="337">
                  <c:v>3.0099999999999999E-10</c:v>
                </c:pt>
                <c:pt idx="338">
                  <c:v>2.7950000000000002E-10</c:v>
                </c:pt>
                <c:pt idx="339">
                  <c:v>2.9025000000000001E-10</c:v>
                </c:pt>
                <c:pt idx="340">
                  <c:v>2.7950000000000002E-10</c:v>
                </c:pt>
                <c:pt idx="341">
                  <c:v>2.9025000000000001E-10</c:v>
                </c:pt>
                <c:pt idx="342">
                  <c:v>2.6874999999999998E-10</c:v>
                </c:pt>
                <c:pt idx="343">
                  <c:v>2.4725E-10</c:v>
                </c:pt>
                <c:pt idx="344">
                  <c:v>2.4725E-10</c:v>
                </c:pt>
                <c:pt idx="345">
                  <c:v>1.935E-10</c:v>
                </c:pt>
                <c:pt idx="346">
                  <c:v>1.6125000000000001E-10</c:v>
                </c:pt>
                <c:pt idx="347">
                  <c:v>9.6750000000000002E-11</c:v>
                </c:pt>
                <c:pt idx="348">
                  <c:v>3.2249999999999998E-11</c:v>
                </c:pt>
                <c:pt idx="349">
                  <c:v>0</c:v>
                </c:pt>
                <c:pt idx="350">
                  <c:v>-1.075E-11</c:v>
                </c:pt>
                <c:pt idx="351">
                  <c:v>0</c:v>
                </c:pt>
                <c:pt idx="352">
                  <c:v>0</c:v>
                </c:pt>
                <c:pt idx="353">
                  <c:v>0</c:v>
                </c:pt>
                <c:pt idx="354">
                  <c:v>1.075E-11</c:v>
                </c:pt>
                <c:pt idx="355">
                  <c:v>2.15E-11</c:v>
                </c:pt>
                <c:pt idx="356">
                  <c:v>8.6E-11</c:v>
                </c:pt>
                <c:pt idx="357">
                  <c:v>2.1500000000000001E-10</c:v>
                </c:pt>
                <c:pt idx="358">
                  <c:v>3.3325000000000001E-10</c:v>
                </c:pt>
                <c:pt idx="359">
                  <c:v>4.4075E-10</c:v>
                </c:pt>
                <c:pt idx="360">
                  <c:v>5.1599999999999998E-10</c:v>
                </c:pt>
                <c:pt idx="361">
                  <c:v>5.4825000000000005E-10</c:v>
                </c:pt>
                <c:pt idx="362">
                  <c:v>5.4825000000000005E-10</c:v>
                </c:pt>
                <c:pt idx="363">
                  <c:v>5.9125E-10</c:v>
                </c:pt>
                <c:pt idx="364">
                  <c:v>5.9125E-10</c:v>
                </c:pt>
                <c:pt idx="365">
                  <c:v>5.6975000000000002E-10</c:v>
                </c:pt>
                <c:pt idx="366">
                  <c:v>5.5900000000000003E-10</c:v>
                </c:pt>
                <c:pt idx="367">
                  <c:v>5.5900000000000003E-10</c:v>
                </c:pt>
                <c:pt idx="368">
                  <c:v>5.0524999999999999E-10</c:v>
                </c:pt>
                <c:pt idx="369">
                  <c:v>4.945E-10</c:v>
                </c:pt>
                <c:pt idx="370">
                  <c:v>4.3000000000000001E-10</c:v>
                </c:pt>
                <c:pt idx="371">
                  <c:v>3.44E-10</c:v>
                </c:pt>
                <c:pt idx="372">
                  <c:v>2.2575E-10</c:v>
                </c:pt>
                <c:pt idx="373">
                  <c:v>9.6750000000000002E-11</c:v>
                </c:pt>
                <c:pt idx="374">
                  <c:v>0</c:v>
                </c:pt>
                <c:pt idx="375">
                  <c:v>0</c:v>
                </c:pt>
                <c:pt idx="376">
                  <c:v>2.15E-11</c:v>
                </c:pt>
                <c:pt idx="377">
                  <c:v>2.15E-11</c:v>
                </c:pt>
                <c:pt idx="378">
                  <c:v>3.2249999999999998E-11</c:v>
                </c:pt>
                <c:pt idx="379">
                  <c:v>9.6750000000000002E-11</c:v>
                </c:pt>
                <c:pt idx="380">
                  <c:v>2.4725E-10</c:v>
                </c:pt>
                <c:pt idx="381">
                  <c:v>6.4500000000000005E-10</c:v>
                </c:pt>
                <c:pt idx="382">
                  <c:v>1.36525E-9</c:v>
                </c:pt>
                <c:pt idx="383">
                  <c:v>2.18225E-9</c:v>
                </c:pt>
                <c:pt idx="384">
                  <c:v>2.9024999999999999E-9</c:v>
                </c:pt>
                <c:pt idx="385">
                  <c:v>3.2894999999999999E-9</c:v>
                </c:pt>
                <c:pt idx="386">
                  <c:v>3.4507499999999999E-9</c:v>
                </c:pt>
                <c:pt idx="387">
                  <c:v>3.5905E-9</c:v>
                </c:pt>
                <c:pt idx="388">
                  <c:v>3.569E-9</c:v>
                </c:pt>
                <c:pt idx="389">
                  <c:v>3.6227500000000001E-9</c:v>
                </c:pt>
                <c:pt idx="390">
                  <c:v>3.5475E-9</c:v>
                </c:pt>
                <c:pt idx="391">
                  <c:v>3.5045E-9</c:v>
                </c:pt>
                <c:pt idx="392">
                  <c:v>3.3540000000000002E-9</c:v>
                </c:pt>
                <c:pt idx="393">
                  <c:v>3.2679999999999999E-9</c:v>
                </c:pt>
                <c:pt idx="394">
                  <c:v>2.9670000000000002E-9</c:v>
                </c:pt>
                <c:pt idx="395">
                  <c:v>2.6015000000000002E-9</c:v>
                </c:pt>
                <c:pt idx="396">
                  <c:v>2.13925E-9</c:v>
                </c:pt>
                <c:pt idx="397">
                  <c:v>1.40825E-9</c:v>
                </c:pt>
                <c:pt idx="398">
                  <c:v>5.5900000000000003E-10</c:v>
                </c:pt>
                <c:pt idx="399">
                  <c:v>6.4499999999999997E-11</c:v>
                </c:pt>
                <c:pt idx="400">
                  <c:v>1.075E-11</c:v>
                </c:pt>
                <c:pt idx="401">
                  <c:v>1.075E-11</c:v>
                </c:pt>
                <c:pt idx="402">
                  <c:v>3.2249999999999998E-11</c:v>
                </c:pt>
                <c:pt idx="403">
                  <c:v>6.4499999999999997E-11</c:v>
                </c:pt>
                <c:pt idx="404">
                  <c:v>1.3975000000000001E-10</c:v>
                </c:pt>
                <c:pt idx="405">
                  <c:v>4.0849999999999999E-10</c:v>
                </c:pt>
                <c:pt idx="406">
                  <c:v>1.1287500000000001E-9</c:v>
                </c:pt>
                <c:pt idx="407">
                  <c:v>2.2790000000000001E-9</c:v>
                </c:pt>
                <c:pt idx="408">
                  <c:v>3.6872500000000001E-9</c:v>
                </c:pt>
                <c:pt idx="409">
                  <c:v>4.7192500000000002E-9</c:v>
                </c:pt>
                <c:pt idx="410">
                  <c:v>5.3857499999999999E-9</c:v>
                </c:pt>
                <c:pt idx="411">
                  <c:v>5.6545000000000003E-9</c:v>
                </c:pt>
                <c:pt idx="412">
                  <c:v>5.8049999999999997E-9</c:v>
                </c:pt>
                <c:pt idx="413">
                  <c:v>6.0092499999999997E-9</c:v>
                </c:pt>
                <c:pt idx="414">
                  <c:v>5.8265000000000001E-9</c:v>
                </c:pt>
                <c:pt idx="415">
                  <c:v>5.7619999999999997E-9</c:v>
                </c:pt>
                <c:pt idx="416">
                  <c:v>5.6975000000000002E-9</c:v>
                </c:pt>
                <c:pt idx="417">
                  <c:v>5.3964999999999997E-9</c:v>
                </c:pt>
                <c:pt idx="418">
                  <c:v>5.2244999999999999E-9</c:v>
                </c:pt>
                <c:pt idx="419">
                  <c:v>4.9019999999999998E-9</c:v>
                </c:pt>
                <c:pt idx="420">
                  <c:v>4.3430000000000004E-9</c:v>
                </c:pt>
                <c:pt idx="421">
                  <c:v>3.4507499999999999E-9</c:v>
                </c:pt>
                <c:pt idx="422">
                  <c:v>2.2790000000000001E-9</c:v>
                </c:pt>
                <c:pt idx="423">
                  <c:v>8.7075000000000002E-10</c:v>
                </c:pt>
                <c:pt idx="424">
                  <c:v>1.1825000000000001E-10</c:v>
                </c:pt>
                <c:pt idx="425">
                  <c:v>2.15E-11</c:v>
                </c:pt>
                <c:pt idx="426">
                  <c:v>3.2249999999999998E-11</c:v>
                </c:pt>
                <c:pt idx="427">
                  <c:v>4.3E-11</c:v>
                </c:pt>
                <c:pt idx="428">
                  <c:v>1.1825000000000001E-10</c:v>
                </c:pt>
                <c:pt idx="429">
                  <c:v>2.4725E-10</c:v>
                </c:pt>
                <c:pt idx="430">
                  <c:v>7.9549999999999999E-10</c:v>
                </c:pt>
                <c:pt idx="431">
                  <c:v>2.2145000000000002E-9</c:v>
                </c:pt>
                <c:pt idx="432">
                  <c:v>4.4504999999999999E-9</c:v>
                </c:pt>
                <c:pt idx="433">
                  <c:v>6.9014999999999998E-9</c:v>
                </c:pt>
                <c:pt idx="434">
                  <c:v>8.7827499999999997E-9</c:v>
                </c:pt>
                <c:pt idx="435">
                  <c:v>9.7502499999999999E-9</c:v>
                </c:pt>
                <c:pt idx="436">
                  <c:v>1.0137199999999999E-8</c:v>
                </c:pt>
                <c:pt idx="437">
                  <c:v>1.0545699999999999E-8</c:v>
                </c:pt>
                <c:pt idx="438">
                  <c:v>1.0707E-8</c:v>
                </c:pt>
                <c:pt idx="439">
                  <c:v>1.0556499999999999E-8</c:v>
                </c:pt>
                <c:pt idx="440">
                  <c:v>1.02985E-8</c:v>
                </c:pt>
                <c:pt idx="441">
                  <c:v>1.02985E-8</c:v>
                </c:pt>
                <c:pt idx="442">
                  <c:v>9.5245000000000004E-9</c:v>
                </c:pt>
                <c:pt idx="443">
                  <c:v>9.4062500000000003E-9</c:v>
                </c:pt>
                <c:pt idx="444">
                  <c:v>8.7504999999999995E-9</c:v>
                </c:pt>
                <c:pt idx="445">
                  <c:v>7.6109999999999995E-9</c:v>
                </c:pt>
                <c:pt idx="446">
                  <c:v>6.0200000000000003E-9</c:v>
                </c:pt>
                <c:pt idx="447">
                  <c:v>4.1065000000000002E-9</c:v>
                </c:pt>
                <c:pt idx="448">
                  <c:v>1.34375E-9</c:v>
                </c:pt>
                <c:pt idx="449">
                  <c:v>1.1825000000000001E-10</c:v>
                </c:pt>
                <c:pt idx="450">
                  <c:v>-1.075E-11</c:v>
                </c:pt>
                <c:pt idx="451">
                  <c:v>-1.075E-11</c:v>
                </c:pt>
                <c:pt idx="452">
                  <c:v>0</c:v>
                </c:pt>
                <c:pt idx="453">
                  <c:v>-1.075E-11</c:v>
                </c:pt>
                <c:pt idx="454">
                  <c:v>-1.075E-11</c:v>
                </c:pt>
                <c:pt idx="455">
                  <c:v>0</c:v>
                </c:pt>
                <c:pt idx="456">
                  <c:v>3.2249999999999998E-11</c:v>
                </c:pt>
                <c:pt idx="457">
                  <c:v>5.3750000000000002E-11</c:v>
                </c:pt>
                <c:pt idx="458">
                  <c:v>1.075E-10</c:v>
                </c:pt>
                <c:pt idx="459">
                  <c:v>1.3975000000000001E-10</c:v>
                </c:pt>
                <c:pt idx="460">
                  <c:v>1.72E-10</c:v>
                </c:pt>
                <c:pt idx="461">
                  <c:v>2.0424999999999999E-10</c:v>
                </c:pt>
                <c:pt idx="462">
                  <c:v>1.935E-10</c:v>
                </c:pt>
                <c:pt idx="463">
                  <c:v>1.935E-10</c:v>
                </c:pt>
                <c:pt idx="464">
                  <c:v>1.935E-10</c:v>
                </c:pt>
                <c:pt idx="465">
                  <c:v>1.72E-10</c:v>
                </c:pt>
                <c:pt idx="466">
                  <c:v>1.935E-10</c:v>
                </c:pt>
                <c:pt idx="467">
                  <c:v>1.6125000000000001E-10</c:v>
                </c:pt>
                <c:pt idx="468">
                  <c:v>1.8274999999999999E-10</c:v>
                </c:pt>
                <c:pt idx="469">
                  <c:v>1.6125000000000001E-10</c:v>
                </c:pt>
                <c:pt idx="470">
                  <c:v>1.505E-10</c:v>
                </c:pt>
                <c:pt idx="471">
                  <c:v>1.075E-10</c:v>
                </c:pt>
                <c:pt idx="472">
                  <c:v>6.4499999999999997E-11</c:v>
                </c:pt>
                <c:pt idx="473">
                  <c:v>3.2249999999999998E-11</c:v>
                </c:pt>
                <c:pt idx="474">
                  <c:v>-1.075E-11</c:v>
                </c:pt>
                <c:pt idx="475">
                  <c:v>0</c:v>
                </c:pt>
                <c:pt idx="476">
                  <c:v>0</c:v>
                </c:pt>
                <c:pt idx="477">
                  <c:v>0</c:v>
                </c:pt>
                <c:pt idx="478">
                  <c:v>0</c:v>
                </c:pt>
                <c:pt idx="479">
                  <c:v>0</c:v>
                </c:pt>
                <c:pt idx="480">
                  <c:v>1.075E-11</c:v>
                </c:pt>
                <c:pt idx="481">
                  <c:v>3.2249999999999998E-11</c:v>
                </c:pt>
                <c:pt idx="482">
                  <c:v>7.5249999999999999E-11</c:v>
                </c:pt>
                <c:pt idx="483">
                  <c:v>8.6E-11</c:v>
                </c:pt>
                <c:pt idx="484">
                  <c:v>9.6750000000000002E-11</c:v>
                </c:pt>
                <c:pt idx="485">
                  <c:v>1.1825000000000001E-10</c:v>
                </c:pt>
                <c:pt idx="486">
                  <c:v>1.075E-10</c:v>
                </c:pt>
                <c:pt idx="487">
                  <c:v>9.6750000000000002E-11</c:v>
                </c:pt>
                <c:pt idx="488">
                  <c:v>1.1825000000000001E-10</c:v>
                </c:pt>
                <c:pt idx="489">
                  <c:v>1.1825000000000001E-10</c:v>
                </c:pt>
                <c:pt idx="490">
                  <c:v>1.075E-10</c:v>
                </c:pt>
                <c:pt idx="491">
                  <c:v>1.1825000000000001E-10</c:v>
                </c:pt>
                <c:pt idx="492">
                  <c:v>9.6750000000000002E-11</c:v>
                </c:pt>
                <c:pt idx="493">
                  <c:v>9.6750000000000002E-11</c:v>
                </c:pt>
                <c:pt idx="494">
                  <c:v>8.6E-11</c:v>
                </c:pt>
                <c:pt idx="495">
                  <c:v>7.5249999999999999E-11</c:v>
                </c:pt>
                <c:pt idx="496">
                  <c:v>5.3750000000000002E-11</c:v>
                </c:pt>
                <c:pt idx="497">
                  <c:v>2.15E-11</c:v>
                </c:pt>
                <c:pt idx="498">
                  <c:v>1.075E-11</c:v>
                </c:pt>
                <c:pt idx="499">
                  <c:v>1.075E-11</c:v>
                </c:pt>
                <c:pt idx="500">
                  <c:v>0</c:v>
                </c:pt>
                <c:pt idx="501">
                  <c:v>0</c:v>
                </c:pt>
                <c:pt idx="502">
                  <c:v>-1.075E-11</c:v>
                </c:pt>
                <c:pt idx="503">
                  <c:v>0</c:v>
                </c:pt>
                <c:pt idx="504">
                  <c:v>0</c:v>
                </c:pt>
                <c:pt idx="505">
                  <c:v>-1.075E-11</c:v>
                </c:pt>
                <c:pt idx="506">
                  <c:v>0</c:v>
                </c:pt>
                <c:pt idx="507">
                  <c:v>-1.075E-11</c:v>
                </c:pt>
                <c:pt idx="508">
                  <c:v>-1.075E-11</c:v>
                </c:pt>
                <c:pt idx="509">
                  <c:v>-1.075E-11</c:v>
                </c:pt>
                <c:pt idx="510">
                  <c:v>-1.075E-11</c:v>
                </c:pt>
                <c:pt idx="511">
                  <c:v>0</c:v>
                </c:pt>
                <c:pt idx="512">
                  <c:v>0</c:v>
                </c:pt>
                <c:pt idx="513">
                  <c:v>-1.075E-11</c:v>
                </c:pt>
                <c:pt idx="514">
                  <c:v>0</c:v>
                </c:pt>
                <c:pt idx="515">
                  <c:v>-1.075E-11</c:v>
                </c:pt>
                <c:pt idx="516">
                  <c:v>0</c:v>
                </c:pt>
                <c:pt idx="517">
                  <c:v>0</c:v>
                </c:pt>
                <c:pt idx="518">
                  <c:v>0</c:v>
                </c:pt>
                <c:pt idx="519">
                  <c:v>-1.075E-11</c:v>
                </c:pt>
                <c:pt idx="520">
                  <c:v>-1.075E-11</c:v>
                </c:pt>
                <c:pt idx="521">
                  <c:v>-1.075E-11</c:v>
                </c:pt>
                <c:pt idx="522">
                  <c:v>0</c:v>
                </c:pt>
                <c:pt idx="523">
                  <c:v>-1.075E-11</c:v>
                </c:pt>
                <c:pt idx="524">
                  <c:v>-1.075E-11</c:v>
                </c:pt>
                <c:pt idx="525">
                  <c:v>0</c:v>
                </c:pt>
                <c:pt idx="526">
                  <c:v>0</c:v>
                </c:pt>
                <c:pt idx="527">
                  <c:v>0</c:v>
                </c:pt>
                <c:pt idx="528">
                  <c:v>0</c:v>
                </c:pt>
                <c:pt idx="529">
                  <c:v>0</c:v>
                </c:pt>
                <c:pt idx="530">
                  <c:v>0</c:v>
                </c:pt>
                <c:pt idx="531">
                  <c:v>0</c:v>
                </c:pt>
                <c:pt idx="532">
                  <c:v>1.075E-11</c:v>
                </c:pt>
                <c:pt idx="533">
                  <c:v>0</c:v>
                </c:pt>
                <c:pt idx="534">
                  <c:v>1.075E-11</c:v>
                </c:pt>
                <c:pt idx="535">
                  <c:v>0</c:v>
                </c:pt>
                <c:pt idx="536">
                  <c:v>0</c:v>
                </c:pt>
                <c:pt idx="537">
                  <c:v>1.075E-11</c:v>
                </c:pt>
                <c:pt idx="538">
                  <c:v>0</c:v>
                </c:pt>
                <c:pt idx="539">
                  <c:v>1.075E-11</c:v>
                </c:pt>
                <c:pt idx="540">
                  <c:v>1.075E-11</c:v>
                </c:pt>
                <c:pt idx="541">
                  <c:v>0</c:v>
                </c:pt>
                <c:pt idx="542">
                  <c:v>0</c:v>
                </c:pt>
                <c:pt idx="543">
                  <c:v>0</c:v>
                </c:pt>
                <c:pt idx="544">
                  <c:v>1.075E-11</c:v>
                </c:pt>
                <c:pt idx="545">
                  <c:v>0</c:v>
                </c:pt>
                <c:pt idx="546">
                  <c:v>0</c:v>
                </c:pt>
                <c:pt idx="547">
                  <c:v>0</c:v>
                </c:pt>
                <c:pt idx="548">
                  <c:v>1.075E-11</c:v>
                </c:pt>
                <c:pt idx="549">
                  <c:v>-1.075E-11</c:v>
                </c:pt>
                <c:pt idx="550">
                  <c:v>0</c:v>
                </c:pt>
                <c:pt idx="551">
                  <c:v>-1.075E-11</c:v>
                </c:pt>
                <c:pt idx="552">
                  <c:v>0</c:v>
                </c:pt>
                <c:pt idx="553">
                  <c:v>0</c:v>
                </c:pt>
                <c:pt idx="554">
                  <c:v>-1.075E-11</c:v>
                </c:pt>
                <c:pt idx="555">
                  <c:v>0</c:v>
                </c:pt>
                <c:pt idx="556">
                  <c:v>-1.075E-11</c:v>
                </c:pt>
                <c:pt idx="557">
                  <c:v>-1.075E-11</c:v>
                </c:pt>
                <c:pt idx="558">
                  <c:v>0</c:v>
                </c:pt>
                <c:pt idx="559">
                  <c:v>0</c:v>
                </c:pt>
                <c:pt idx="560">
                  <c:v>0</c:v>
                </c:pt>
                <c:pt idx="561">
                  <c:v>1.075E-11</c:v>
                </c:pt>
                <c:pt idx="562">
                  <c:v>-1.075E-11</c:v>
                </c:pt>
                <c:pt idx="563">
                  <c:v>0</c:v>
                </c:pt>
                <c:pt idx="564">
                  <c:v>-1.075E-11</c:v>
                </c:pt>
                <c:pt idx="565">
                  <c:v>0</c:v>
                </c:pt>
                <c:pt idx="566">
                  <c:v>0</c:v>
                </c:pt>
                <c:pt idx="567">
                  <c:v>0</c:v>
                </c:pt>
                <c:pt idx="568">
                  <c:v>0</c:v>
                </c:pt>
                <c:pt idx="569">
                  <c:v>0</c:v>
                </c:pt>
                <c:pt idx="570">
                  <c:v>1.075E-11</c:v>
                </c:pt>
                <c:pt idx="571">
                  <c:v>0</c:v>
                </c:pt>
                <c:pt idx="572">
                  <c:v>0</c:v>
                </c:pt>
                <c:pt idx="573">
                  <c:v>0</c:v>
                </c:pt>
                <c:pt idx="574">
                  <c:v>-1.075E-11</c:v>
                </c:pt>
                <c:pt idx="575">
                  <c:v>-1.075E-11</c:v>
                </c:pt>
                <c:pt idx="576">
                  <c:v>-1.075E-11</c:v>
                </c:pt>
                <c:pt idx="577">
                  <c:v>-2.15E-11</c:v>
                </c:pt>
                <c:pt idx="578">
                  <c:v>0</c:v>
                </c:pt>
                <c:pt idx="579">
                  <c:v>-1.075E-11</c:v>
                </c:pt>
                <c:pt idx="580">
                  <c:v>0</c:v>
                </c:pt>
                <c:pt idx="581">
                  <c:v>-1.075E-11</c:v>
                </c:pt>
                <c:pt idx="582">
                  <c:v>0</c:v>
                </c:pt>
                <c:pt idx="583">
                  <c:v>1.075E-11</c:v>
                </c:pt>
                <c:pt idx="584">
                  <c:v>-1.075E-11</c:v>
                </c:pt>
                <c:pt idx="585">
                  <c:v>0</c:v>
                </c:pt>
                <c:pt idx="586">
                  <c:v>0</c:v>
                </c:pt>
                <c:pt idx="587">
                  <c:v>0</c:v>
                </c:pt>
                <c:pt idx="588">
                  <c:v>0</c:v>
                </c:pt>
                <c:pt idx="589">
                  <c:v>0</c:v>
                </c:pt>
                <c:pt idx="590">
                  <c:v>1.075E-11</c:v>
                </c:pt>
                <c:pt idx="591">
                  <c:v>1.075E-11</c:v>
                </c:pt>
                <c:pt idx="592">
                  <c:v>1.075E-11</c:v>
                </c:pt>
                <c:pt idx="593">
                  <c:v>0</c:v>
                </c:pt>
                <c:pt idx="594">
                  <c:v>-1.075E-11</c:v>
                </c:pt>
                <c:pt idx="595">
                  <c:v>0</c:v>
                </c:pt>
                <c:pt idx="596">
                  <c:v>0</c:v>
                </c:pt>
                <c:pt idx="597">
                  <c:v>0</c:v>
                </c:pt>
                <c:pt idx="598">
                  <c:v>-1.075E-11</c:v>
                </c:pt>
                <c:pt idx="599">
                  <c:v>-1.075E-11</c:v>
                </c:pt>
                <c:pt idx="600">
                  <c:v>0</c:v>
                </c:pt>
                <c:pt idx="601">
                  <c:v>0</c:v>
                </c:pt>
                <c:pt idx="602">
                  <c:v>0</c:v>
                </c:pt>
                <c:pt idx="603">
                  <c:v>-1.075E-11</c:v>
                </c:pt>
                <c:pt idx="604">
                  <c:v>-1.075E-11</c:v>
                </c:pt>
                <c:pt idx="605">
                  <c:v>0</c:v>
                </c:pt>
                <c:pt idx="606">
                  <c:v>0</c:v>
                </c:pt>
                <c:pt idx="607">
                  <c:v>1.075E-11</c:v>
                </c:pt>
                <c:pt idx="608">
                  <c:v>1.075E-11</c:v>
                </c:pt>
                <c:pt idx="609">
                  <c:v>1.075E-11</c:v>
                </c:pt>
                <c:pt idx="610">
                  <c:v>1.075E-11</c:v>
                </c:pt>
                <c:pt idx="611">
                  <c:v>1.075E-11</c:v>
                </c:pt>
                <c:pt idx="612">
                  <c:v>2.15E-11</c:v>
                </c:pt>
                <c:pt idx="613">
                  <c:v>2.15E-11</c:v>
                </c:pt>
                <c:pt idx="614">
                  <c:v>2.15E-11</c:v>
                </c:pt>
                <c:pt idx="615">
                  <c:v>1.075E-11</c:v>
                </c:pt>
                <c:pt idx="616">
                  <c:v>2.15E-11</c:v>
                </c:pt>
                <c:pt idx="617">
                  <c:v>2.15E-11</c:v>
                </c:pt>
                <c:pt idx="618">
                  <c:v>2.15E-11</c:v>
                </c:pt>
                <c:pt idx="619">
                  <c:v>1.075E-11</c:v>
                </c:pt>
                <c:pt idx="620">
                  <c:v>2.15E-11</c:v>
                </c:pt>
                <c:pt idx="621">
                  <c:v>1.075E-11</c:v>
                </c:pt>
                <c:pt idx="622">
                  <c:v>1.075E-11</c:v>
                </c:pt>
                <c:pt idx="623">
                  <c:v>0</c:v>
                </c:pt>
                <c:pt idx="624">
                  <c:v>0</c:v>
                </c:pt>
                <c:pt idx="625">
                  <c:v>-1.075E-11</c:v>
                </c:pt>
                <c:pt idx="626">
                  <c:v>0</c:v>
                </c:pt>
                <c:pt idx="627">
                  <c:v>0</c:v>
                </c:pt>
                <c:pt idx="628">
                  <c:v>0</c:v>
                </c:pt>
                <c:pt idx="629">
                  <c:v>1.075E-11</c:v>
                </c:pt>
                <c:pt idx="630">
                  <c:v>0</c:v>
                </c:pt>
                <c:pt idx="631">
                  <c:v>2.15E-11</c:v>
                </c:pt>
                <c:pt idx="632">
                  <c:v>2.15E-11</c:v>
                </c:pt>
                <c:pt idx="633">
                  <c:v>4.3E-11</c:v>
                </c:pt>
                <c:pt idx="634">
                  <c:v>4.3E-11</c:v>
                </c:pt>
                <c:pt idx="635">
                  <c:v>6.4499999999999997E-11</c:v>
                </c:pt>
                <c:pt idx="636">
                  <c:v>6.4499999999999997E-11</c:v>
                </c:pt>
                <c:pt idx="637">
                  <c:v>6.4499999999999997E-11</c:v>
                </c:pt>
                <c:pt idx="638">
                  <c:v>7.5249999999999999E-11</c:v>
                </c:pt>
                <c:pt idx="639">
                  <c:v>8.6E-11</c:v>
                </c:pt>
                <c:pt idx="640">
                  <c:v>7.5249999999999999E-11</c:v>
                </c:pt>
                <c:pt idx="641">
                  <c:v>8.6E-11</c:v>
                </c:pt>
                <c:pt idx="642">
                  <c:v>4.3E-11</c:v>
                </c:pt>
                <c:pt idx="643">
                  <c:v>7.5249999999999999E-11</c:v>
                </c:pt>
                <c:pt idx="644">
                  <c:v>6.4499999999999997E-11</c:v>
                </c:pt>
                <c:pt idx="645">
                  <c:v>4.3E-11</c:v>
                </c:pt>
                <c:pt idx="646">
                  <c:v>5.3750000000000002E-11</c:v>
                </c:pt>
                <c:pt idx="647">
                  <c:v>1.075E-11</c:v>
                </c:pt>
                <c:pt idx="648">
                  <c:v>0</c:v>
                </c:pt>
                <c:pt idx="649">
                  <c:v>1.075E-11</c:v>
                </c:pt>
                <c:pt idx="650">
                  <c:v>0</c:v>
                </c:pt>
                <c:pt idx="651">
                  <c:v>0</c:v>
                </c:pt>
                <c:pt idx="652">
                  <c:v>-1.075E-11</c:v>
                </c:pt>
                <c:pt idx="653">
                  <c:v>0</c:v>
                </c:pt>
                <c:pt idx="654">
                  <c:v>0</c:v>
                </c:pt>
                <c:pt idx="655">
                  <c:v>1.075E-11</c:v>
                </c:pt>
                <c:pt idx="656">
                  <c:v>1.075E-11</c:v>
                </c:pt>
                <c:pt idx="657">
                  <c:v>1.075E-11</c:v>
                </c:pt>
                <c:pt idx="658">
                  <c:v>3.2249999999999998E-11</c:v>
                </c:pt>
                <c:pt idx="659">
                  <c:v>4.3E-11</c:v>
                </c:pt>
                <c:pt idx="660">
                  <c:v>4.3E-11</c:v>
                </c:pt>
                <c:pt idx="661">
                  <c:v>5.3750000000000002E-11</c:v>
                </c:pt>
                <c:pt idx="662">
                  <c:v>5.3750000000000002E-11</c:v>
                </c:pt>
                <c:pt idx="663">
                  <c:v>6.4499999999999997E-11</c:v>
                </c:pt>
                <c:pt idx="664">
                  <c:v>5.3750000000000002E-11</c:v>
                </c:pt>
                <c:pt idx="665">
                  <c:v>4.3E-11</c:v>
                </c:pt>
                <c:pt idx="666">
                  <c:v>5.3750000000000002E-11</c:v>
                </c:pt>
                <c:pt idx="667">
                  <c:v>5.3750000000000002E-11</c:v>
                </c:pt>
                <c:pt idx="668">
                  <c:v>5.3750000000000002E-11</c:v>
                </c:pt>
                <c:pt idx="669">
                  <c:v>5.3750000000000002E-11</c:v>
                </c:pt>
                <c:pt idx="670">
                  <c:v>4.3E-11</c:v>
                </c:pt>
                <c:pt idx="671">
                  <c:v>4.3E-11</c:v>
                </c:pt>
                <c:pt idx="672">
                  <c:v>3.2249999999999998E-11</c:v>
                </c:pt>
                <c:pt idx="673">
                  <c:v>2.15E-11</c:v>
                </c:pt>
                <c:pt idx="674">
                  <c:v>2.15E-11</c:v>
                </c:pt>
                <c:pt idx="675">
                  <c:v>2.15E-11</c:v>
                </c:pt>
                <c:pt idx="676">
                  <c:v>5.3750000000000002E-11</c:v>
                </c:pt>
                <c:pt idx="677">
                  <c:v>7.5249999999999999E-11</c:v>
                </c:pt>
                <c:pt idx="678">
                  <c:v>1.3975000000000001E-10</c:v>
                </c:pt>
                <c:pt idx="679">
                  <c:v>3.5474999999999999E-10</c:v>
                </c:pt>
                <c:pt idx="680">
                  <c:v>8.7075000000000002E-10</c:v>
                </c:pt>
                <c:pt idx="681">
                  <c:v>1.806E-9</c:v>
                </c:pt>
                <c:pt idx="682">
                  <c:v>3.0207499999999999E-9</c:v>
                </c:pt>
                <c:pt idx="683">
                  <c:v>4.3322499999999998E-9</c:v>
                </c:pt>
                <c:pt idx="684">
                  <c:v>5.1814999999999999E-9</c:v>
                </c:pt>
                <c:pt idx="685">
                  <c:v>5.6759999999999998E-9</c:v>
                </c:pt>
                <c:pt idx="686">
                  <c:v>5.9017500000000002E-9</c:v>
                </c:pt>
                <c:pt idx="687">
                  <c:v>6.1704999999999997E-9</c:v>
                </c:pt>
                <c:pt idx="688">
                  <c:v>6.2242500000000003E-9</c:v>
                </c:pt>
                <c:pt idx="689">
                  <c:v>5.9984999999999999E-9</c:v>
                </c:pt>
                <c:pt idx="690">
                  <c:v>6.0630000000000003E-9</c:v>
                </c:pt>
                <c:pt idx="691">
                  <c:v>5.8695E-9</c:v>
                </c:pt>
                <c:pt idx="692">
                  <c:v>5.5577499999999998E-9</c:v>
                </c:pt>
                <c:pt idx="693">
                  <c:v>5.3320000000000002E-9</c:v>
                </c:pt>
                <c:pt idx="694">
                  <c:v>4.8052500000000001E-9</c:v>
                </c:pt>
                <c:pt idx="695">
                  <c:v>4.2892499999999998E-9</c:v>
                </c:pt>
                <c:pt idx="696">
                  <c:v>3.0100000000000002E-9</c:v>
                </c:pt>
                <c:pt idx="697">
                  <c:v>1.9457499999999998E-9</c:v>
                </c:pt>
                <c:pt idx="698">
                  <c:v>6.0199999999999999E-10</c:v>
                </c:pt>
                <c:pt idx="699">
                  <c:v>1.1825000000000001E-10</c:v>
                </c:pt>
                <c:pt idx="700">
                  <c:v>0</c:v>
                </c:pt>
                <c:pt idx="701">
                  <c:v>1.075E-11</c:v>
                </c:pt>
                <c:pt idx="702">
                  <c:v>0</c:v>
                </c:pt>
                <c:pt idx="703">
                  <c:v>0</c:v>
                </c:pt>
                <c:pt idx="704">
                  <c:v>0</c:v>
                </c:pt>
                <c:pt idx="705">
                  <c:v>2.15E-11</c:v>
                </c:pt>
                <c:pt idx="706">
                  <c:v>4.3E-11</c:v>
                </c:pt>
                <c:pt idx="707">
                  <c:v>7.5249999999999999E-11</c:v>
                </c:pt>
                <c:pt idx="708">
                  <c:v>1.1825000000000001E-10</c:v>
                </c:pt>
                <c:pt idx="709">
                  <c:v>1.505E-10</c:v>
                </c:pt>
                <c:pt idx="710">
                  <c:v>1.505E-10</c:v>
                </c:pt>
                <c:pt idx="711">
                  <c:v>1.72E-10</c:v>
                </c:pt>
                <c:pt idx="712">
                  <c:v>1.8274999999999999E-10</c:v>
                </c:pt>
                <c:pt idx="713">
                  <c:v>1.8274999999999999E-10</c:v>
                </c:pt>
                <c:pt idx="714">
                  <c:v>1.8274999999999999E-10</c:v>
                </c:pt>
                <c:pt idx="715">
                  <c:v>1.72E-10</c:v>
                </c:pt>
                <c:pt idx="716">
                  <c:v>1.72E-10</c:v>
                </c:pt>
                <c:pt idx="717">
                  <c:v>1.505E-10</c:v>
                </c:pt>
                <c:pt idx="718">
                  <c:v>1.6125000000000001E-10</c:v>
                </c:pt>
                <c:pt idx="719">
                  <c:v>1.6125000000000001E-10</c:v>
                </c:pt>
                <c:pt idx="720">
                  <c:v>1.2899999999999999E-10</c:v>
                </c:pt>
                <c:pt idx="721">
                  <c:v>9.6750000000000002E-11</c:v>
                </c:pt>
                <c:pt idx="722">
                  <c:v>7.5249999999999999E-11</c:v>
                </c:pt>
                <c:pt idx="723">
                  <c:v>2.15E-11</c:v>
                </c:pt>
                <c:pt idx="724">
                  <c:v>1.075E-11</c:v>
                </c:pt>
                <c:pt idx="725">
                  <c:v>-1.075E-11</c:v>
                </c:pt>
                <c:pt idx="726">
                  <c:v>1.075E-11</c:v>
                </c:pt>
                <c:pt idx="727">
                  <c:v>0</c:v>
                </c:pt>
                <c:pt idx="728">
                  <c:v>2.15E-11</c:v>
                </c:pt>
                <c:pt idx="729">
                  <c:v>8.6E-11</c:v>
                </c:pt>
                <c:pt idx="730">
                  <c:v>1.505E-10</c:v>
                </c:pt>
                <c:pt idx="731">
                  <c:v>3.44E-10</c:v>
                </c:pt>
                <c:pt idx="732">
                  <c:v>5.5900000000000003E-10</c:v>
                </c:pt>
                <c:pt idx="733">
                  <c:v>8.1699999999999997E-10</c:v>
                </c:pt>
                <c:pt idx="734">
                  <c:v>9.9974999999999999E-10</c:v>
                </c:pt>
                <c:pt idx="735">
                  <c:v>1.0642499999999999E-9</c:v>
                </c:pt>
                <c:pt idx="736">
                  <c:v>1.15025E-9</c:v>
                </c:pt>
                <c:pt idx="737">
                  <c:v>1.204E-9</c:v>
                </c:pt>
                <c:pt idx="738">
                  <c:v>1.204E-9</c:v>
                </c:pt>
                <c:pt idx="739">
                  <c:v>1.161E-9</c:v>
                </c:pt>
                <c:pt idx="740">
                  <c:v>1.17175E-9</c:v>
                </c:pt>
                <c:pt idx="741">
                  <c:v>1.1395E-9</c:v>
                </c:pt>
                <c:pt idx="742">
                  <c:v>1.0857500000000001E-9</c:v>
                </c:pt>
                <c:pt idx="743">
                  <c:v>1.02125E-9</c:v>
                </c:pt>
                <c:pt idx="744">
                  <c:v>9.3525000000000005E-10</c:v>
                </c:pt>
                <c:pt idx="745">
                  <c:v>8.3850000000000005E-10</c:v>
                </c:pt>
                <c:pt idx="746">
                  <c:v>6.1274999999999998E-10</c:v>
                </c:pt>
                <c:pt idx="747">
                  <c:v>3.7625000000000002E-10</c:v>
                </c:pt>
                <c:pt idx="748">
                  <c:v>1.1825000000000001E-10</c:v>
                </c:pt>
                <c:pt idx="749">
                  <c:v>3.2249999999999998E-11</c:v>
                </c:pt>
                <c:pt idx="750">
                  <c:v>0</c:v>
                </c:pt>
                <c:pt idx="751">
                  <c:v>1.075E-11</c:v>
                </c:pt>
                <c:pt idx="752">
                  <c:v>-1.075E-11</c:v>
                </c:pt>
                <c:pt idx="753">
                  <c:v>-1.075E-11</c:v>
                </c:pt>
                <c:pt idx="754">
                  <c:v>-1.075E-11</c:v>
                </c:pt>
                <c:pt idx="755">
                  <c:v>-1.075E-11</c:v>
                </c:pt>
                <c:pt idx="756">
                  <c:v>0</c:v>
                </c:pt>
                <c:pt idx="757">
                  <c:v>1.075E-11</c:v>
                </c:pt>
                <c:pt idx="758">
                  <c:v>0</c:v>
                </c:pt>
                <c:pt idx="759">
                  <c:v>-1.075E-11</c:v>
                </c:pt>
                <c:pt idx="760">
                  <c:v>0</c:v>
                </c:pt>
                <c:pt idx="761">
                  <c:v>1.075E-11</c:v>
                </c:pt>
                <c:pt idx="762">
                  <c:v>1.075E-11</c:v>
                </c:pt>
                <c:pt idx="763">
                  <c:v>-1.075E-11</c:v>
                </c:pt>
                <c:pt idx="764">
                  <c:v>0</c:v>
                </c:pt>
                <c:pt idx="765">
                  <c:v>1.075E-11</c:v>
                </c:pt>
                <c:pt idx="766">
                  <c:v>0</c:v>
                </c:pt>
                <c:pt idx="767">
                  <c:v>0</c:v>
                </c:pt>
                <c:pt idx="768">
                  <c:v>1.075E-11</c:v>
                </c:pt>
                <c:pt idx="769">
                  <c:v>1.075E-11</c:v>
                </c:pt>
                <c:pt idx="770">
                  <c:v>1.075E-11</c:v>
                </c:pt>
                <c:pt idx="771">
                  <c:v>0</c:v>
                </c:pt>
                <c:pt idx="772">
                  <c:v>1.075E-11</c:v>
                </c:pt>
                <c:pt idx="773">
                  <c:v>0</c:v>
                </c:pt>
                <c:pt idx="774">
                  <c:v>1.075E-11</c:v>
                </c:pt>
                <c:pt idx="775">
                  <c:v>1.075E-11</c:v>
                </c:pt>
                <c:pt idx="776">
                  <c:v>1.075E-11</c:v>
                </c:pt>
                <c:pt idx="777">
                  <c:v>2.15E-11</c:v>
                </c:pt>
                <c:pt idx="778">
                  <c:v>4.3E-11</c:v>
                </c:pt>
                <c:pt idx="779">
                  <c:v>1.075E-10</c:v>
                </c:pt>
                <c:pt idx="780">
                  <c:v>2.4725E-10</c:v>
                </c:pt>
                <c:pt idx="781">
                  <c:v>4.945E-10</c:v>
                </c:pt>
                <c:pt idx="782">
                  <c:v>7.9549999999999999E-10</c:v>
                </c:pt>
                <c:pt idx="783">
                  <c:v>1.1287500000000001E-9</c:v>
                </c:pt>
                <c:pt idx="784">
                  <c:v>1.3007500000000001E-9</c:v>
                </c:pt>
                <c:pt idx="785">
                  <c:v>1.4404999999999999E-9</c:v>
                </c:pt>
                <c:pt idx="786">
                  <c:v>1.5157500000000001E-9</c:v>
                </c:pt>
                <c:pt idx="787">
                  <c:v>1.60175E-9</c:v>
                </c:pt>
                <c:pt idx="788">
                  <c:v>1.548E-9</c:v>
                </c:pt>
                <c:pt idx="789">
                  <c:v>1.53725E-9</c:v>
                </c:pt>
                <c:pt idx="790">
                  <c:v>1.6125E-9</c:v>
                </c:pt>
                <c:pt idx="791">
                  <c:v>1.4619999999999999E-9</c:v>
                </c:pt>
                <c:pt idx="792">
                  <c:v>1.38675E-9</c:v>
                </c:pt>
                <c:pt idx="793">
                  <c:v>1.38675E-9</c:v>
                </c:pt>
                <c:pt idx="794">
                  <c:v>1.1825E-9</c:v>
                </c:pt>
                <c:pt idx="795">
                  <c:v>1.0642499999999999E-9</c:v>
                </c:pt>
                <c:pt idx="796">
                  <c:v>7.2024999999999997E-10</c:v>
                </c:pt>
                <c:pt idx="797">
                  <c:v>4.3000000000000001E-10</c:v>
                </c:pt>
                <c:pt idx="798">
                  <c:v>1.505E-10</c:v>
                </c:pt>
                <c:pt idx="799">
                  <c:v>3.2249999999999998E-11</c:v>
                </c:pt>
                <c:pt idx="800">
                  <c:v>0</c:v>
                </c:pt>
                <c:pt idx="801">
                  <c:v>1.075E-11</c:v>
                </c:pt>
                <c:pt idx="802">
                  <c:v>-1.075E-11</c:v>
                </c:pt>
                <c:pt idx="803">
                  <c:v>-1.075E-11</c:v>
                </c:pt>
                <c:pt idx="804">
                  <c:v>-1.075E-11</c:v>
                </c:pt>
                <c:pt idx="805">
                  <c:v>-1.075E-11</c:v>
                </c:pt>
                <c:pt idx="806">
                  <c:v>0</c:v>
                </c:pt>
                <c:pt idx="807">
                  <c:v>0</c:v>
                </c:pt>
                <c:pt idx="808">
                  <c:v>-1.075E-11</c:v>
                </c:pt>
                <c:pt idx="809">
                  <c:v>0</c:v>
                </c:pt>
                <c:pt idx="810">
                  <c:v>0</c:v>
                </c:pt>
                <c:pt idx="811">
                  <c:v>0</c:v>
                </c:pt>
                <c:pt idx="812">
                  <c:v>1.075E-11</c:v>
                </c:pt>
                <c:pt idx="813">
                  <c:v>-1.075E-11</c:v>
                </c:pt>
                <c:pt idx="814">
                  <c:v>0</c:v>
                </c:pt>
                <c:pt idx="815">
                  <c:v>0</c:v>
                </c:pt>
                <c:pt idx="816">
                  <c:v>2.15E-11</c:v>
                </c:pt>
                <c:pt idx="817">
                  <c:v>1.075E-11</c:v>
                </c:pt>
                <c:pt idx="818">
                  <c:v>0</c:v>
                </c:pt>
                <c:pt idx="819">
                  <c:v>0</c:v>
                </c:pt>
                <c:pt idx="820">
                  <c:v>0</c:v>
                </c:pt>
                <c:pt idx="821">
                  <c:v>0</c:v>
                </c:pt>
                <c:pt idx="822">
                  <c:v>-1.075E-11</c:v>
                </c:pt>
                <c:pt idx="823">
                  <c:v>0</c:v>
                </c:pt>
                <c:pt idx="824">
                  <c:v>-1.075E-11</c:v>
                </c:pt>
                <c:pt idx="825">
                  <c:v>0</c:v>
                </c:pt>
                <c:pt idx="826">
                  <c:v>-1.075E-11</c:v>
                </c:pt>
                <c:pt idx="827">
                  <c:v>-1.075E-11</c:v>
                </c:pt>
                <c:pt idx="828">
                  <c:v>0</c:v>
                </c:pt>
                <c:pt idx="829">
                  <c:v>-1.075E-11</c:v>
                </c:pt>
                <c:pt idx="830">
                  <c:v>0</c:v>
                </c:pt>
                <c:pt idx="831">
                  <c:v>-1.075E-11</c:v>
                </c:pt>
                <c:pt idx="832">
                  <c:v>-1.075E-11</c:v>
                </c:pt>
                <c:pt idx="833">
                  <c:v>0</c:v>
                </c:pt>
                <c:pt idx="834">
                  <c:v>1.075E-11</c:v>
                </c:pt>
                <c:pt idx="835">
                  <c:v>0</c:v>
                </c:pt>
                <c:pt idx="836">
                  <c:v>0</c:v>
                </c:pt>
                <c:pt idx="837">
                  <c:v>0</c:v>
                </c:pt>
                <c:pt idx="838">
                  <c:v>0</c:v>
                </c:pt>
                <c:pt idx="839">
                  <c:v>-1.075E-11</c:v>
                </c:pt>
                <c:pt idx="840">
                  <c:v>2.15E-11</c:v>
                </c:pt>
                <c:pt idx="841">
                  <c:v>0</c:v>
                </c:pt>
                <c:pt idx="842">
                  <c:v>0</c:v>
                </c:pt>
                <c:pt idx="843">
                  <c:v>1.075E-11</c:v>
                </c:pt>
                <c:pt idx="844">
                  <c:v>0</c:v>
                </c:pt>
                <c:pt idx="845">
                  <c:v>1.075E-11</c:v>
                </c:pt>
                <c:pt idx="846">
                  <c:v>0</c:v>
                </c:pt>
                <c:pt idx="847">
                  <c:v>0</c:v>
                </c:pt>
                <c:pt idx="848">
                  <c:v>-1.075E-11</c:v>
                </c:pt>
                <c:pt idx="849">
                  <c:v>0</c:v>
                </c:pt>
                <c:pt idx="850">
                  <c:v>1.075E-11</c:v>
                </c:pt>
                <c:pt idx="851">
                  <c:v>-1.075E-11</c:v>
                </c:pt>
                <c:pt idx="852">
                  <c:v>0</c:v>
                </c:pt>
                <c:pt idx="853">
                  <c:v>0</c:v>
                </c:pt>
                <c:pt idx="854">
                  <c:v>-1.075E-11</c:v>
                </c:pt>
                <c:pt idx="855">
                  <c:v>0</c:v>
                </c:pt>
                <c:pt idx="856">
                  <c:v>-1.075E-11</c:v>
                </c:pt>
                <c:pt idx="857">
                  <c:v>0</c:v>
                </c:pt>
                <c:pt idx="858">
                  <c:v>0</c:v>
                </c:pt>
                <c:pt idx="859">
                  <c:v>0</c:v>
                </c:pt>
                <c:pt idx="860">
                  <c:v>0</c:v>
                </c:pt>
                <c:pt idx="861">
                  <c:v>1.075E-11</c:v>
                </c:pt>
                <c:pt idx="862">
                  <c:v>0</c:v>
                </c:pt>
                <c:pt idx="863">
                  <c:v>0</c:v>
                </c:pt>
                <c:pt idx="864">
                  <c:v>-1.075E-11</c:v>
                </c:pt>
                <c:pt idx="865">
                  <c:v>0</c:v>
                </c:pt>
                <c:pt idx="866">
                  <c:v>0</c:v>
                </c:pt>
                <c:pt idx="867">
                  <c:v>0</c:v>
                </c:pt>
                <c:pt idx="868">
                  <c:v>-1.075E-11</c:v>
                </c:pt>
                <c:pt idx="869">
                  <c:v>0</c:v>
                </c:pt>
                <c:pt idx="870">
                  <c:v>-1.075E-11</c:v>
                </c:pt>
                <c:pt idx="871">
                  <c:v>0</c:v>
                </c:pt>
                <c:pt idx="872">
                  <c:v>0</c:v>
                </c:pt>
                <c:pt idx="873">
                  <c:v>0</c:v>
                </c:pt>
                <c:pt idx="874">
                  <c:v>-1.075E-11</c:v>
                </c:pt>
                <c:pt idx="875">
                  <c:v>0</c:v>
                </c:pt>
                <c:pt idx="876">
                  <c:v>0</c:v>
                </c:pt>
                <c:pt idx="877">
                  <c:v>0</c:v>
                </c:pt>
                <c:pt idx="878">
                  <c:v>-1.075E-11</c:v>
                </c:pt>
                <c:pt idx="879">
                  <c:v>-1.075E-11</c:v>
                </c:pt>
                <c:pt idx="880">
                  <c:v>0</c:v>
                </c:pt>
                <c:pt idx="881">
                  <c:v>-1.075E-11</c:v>
                </c:pt>
                <c:pt idx="882">
                  <c:v>1.075E-11</c:v>
                </c:pt>
                <c:pt idx="883">
                  <c:v>0</c:v>
                </c:pt>
                <c:pt idx="884">
                  <c:v>1.075E-11</c:v>
                </c:pt>
                <c:pt idx="885">
                  <c:v>0</c:v>
                </c:pt>
                <c:pt idx="886">
                  <c:v>0</c:v>
                </c:pt>
                <c:pt idx="887">
                  <c:v>0</c:v>
                </c:pt>
                <c:pt idx="888">
                  <c:v>-1.075E-11</c:v>
                </c:pt>
                <c:pt idx="889">
                  <c:v>0</c:v>
                </c:pt>
                <c:pt idx="890">
                  <c:v>0</c:v>
                </c:pt>
                <c:pt idx="891">
                  <c:v>0</c:v>
                </c:pt>
                <c:pt idx="892">
                  <c:v>1.075E-11</c:v>
                </c:pt>
                <c:pt idx="893">
                  <c:v>0</c:v>
                </c:pt>
                <c:pt idx="894">
                  <c:v>0</c:v>
                </c:pt>
                <c:pt idx="895">
                  <c:v>1.075E-11</c:v>
                </c:pt>
                <c:pt idx="896">
                  <c:v>0</c:v>
                </c:pt>
                <c:pt idx="897">
                  <c:v>0</c:v>
                </c:pt>
                <c:pt idx="898">
                  <c:v>0</c:v>
                </c:pt>
                <c:pt idx="899">
                  <c:v>0</c:v>
                </c:pt>
                <c:pt idx="900">
                  <c:v>0</c:v>
                </c:pt>
                <c:pt idx="901">
                  <c:v>0</c:v>
                </c:pt>
                <c:pt idx="902">
                  <c:v>0</c:v>
                </c:pt>
                <c:pt idx="903">
                  <c:v>0</c:v>
                </c:pt>
                <c:pt idx="904">
                  <c:v>0</c:v>
                </c:pt>
                <c:pt idx="905">
                  <c:v>-1.075E-11</c:v>
                </c:pt>
                <c:pt idx="906">
                  <c:v>0</c:v>
                </c:pt>
                <c:pt idx="907">
                  <c:v>0</c:v>
                </c:pt>
                <c:pt idx="908">
                  <c:v>0</c:v>
                </c:pt>
                <c:pt idx="909">
                  <c:v>0</c:v>
                </c:pt>
                <c:pt idx="910">
                  <c:v>0</c:v>
                </c:pt>
                <c:pt idx="911">
                  <c:v>0</c:v>
                </c:pt>
                <c:pt idx="912">
                  <c:v>1.075E-11</c:v>
                </c:pt>
                <c:pt idx="913">
                  <c:v>0</c:v>
                </c:pt>
                <c:pt idx="914">
                  <c:v>0</c:v>
                </c:pt>
                <c:pt idx="915">
                  <c:v>0</c:v>
                </c:pt>
                <c:pt idx="916">
                  <c:v>1.075E-11</c:v>
                </c:pt>
                <c:pt idx="917">
                  <c:v>-1.075E-11</c:v>
                </c:pt>
                <c:pt idx="918">
                  <c:v>0</c:v>
                </c:pt>
                <c:pt idx="919">
                  <c:v>0</c:v>
                </c:pt>
                <c:pt idx="920">
                  <c:v>0</c:v>
                </c:pt>
                <c:pt idx="921">
                  <c:v>0</c:v>
                </c:pt>
                <c:pt idx="922">
                  <c:v>-1.075E-11</c:v>
                </c:pt>
                <c:pt idx="923">
                  <c:v>0</c:v>
                </c:pt>
                <c:pt idx="924">
                  <c:v>-1.075E-11</c:v>
                </c:pt>
                <c:pt idx="925">
                  <c:v>0</c:v>
                </c:pt>
                <c:pt idx="926">
                  <c:v>-1.075E-11</c:v>
                </c:pt>
                <c:pt idx="927">
                  <c:v>-1.075E-11</c:v>
                </c:pt>
                <c:pt idx="928">
                  <c:v>0</c:v>
                </c:pt>
                <c:pt idx="929">
                  <c:v>-1.075E-11</c:v>
                </c:pt>
                <c:pt idx="930">
                  <c:v>0</c:v>
                </c:pt>
                <c:pt idx="931">
                  <c:v>0</c:v>
                </c:pt>
                <c:pt idx="932">
                  <c:v>0</c:v>
                </c:pt>
                <c:pt idx="933">
                  <c:v>0</c:v>
                </c:pt>
                <c:pt idx="934">
                  <c:v>0</c:v>
                </c:pt>
                <c:pt idx="935">
                  <c:v>1.075E-11</c:v>
                </c:pt>
                <c:pt idx="936">
                  <c:v>1.075E-11</c:v>
                </c:pt>
                <c:pt idx="937">
                  <c:v>0</c:v>
                </c:pt>
                <c:pt idx="938">
                  <c:v>1.075E-11</c:v>
                </c:pt>
                <c:pt idx="939">
                  <c:v>0</c:v>
                </c:pt>
                <c:pt idx="940">
                  <c:v>1.075E-11</c:v>
                </c:pt>
                <c:pt idx="941">
                  <c:v>0</c:v>
                </c:pt>
                <c:pt idx="942">
                  <c:v>1.075E-11</c:v>
                </c:pt>
                <c:pt idx="943">
                  <c:v>1.075E-11</c:v>
                </c:pt>
                <c:pt idx="944">
                  <c:v>0</c:v>
                </c:pt>
                <c:pt idx="945">
                  <c:v>1.075E-11</c:v>
                </c:pt>
                <c:pt idx="946">
                  <c:v>0</c:v>
                </c:pt>
                <c:pt idx="947">
                  <c:v>0</c:v>
                </c:pt>
                <c:pt idx="948">
                  <c:v>0</c:v>
                </c:pt>
                <c:pt idx="949">
                  <c:v>-1.075E-11</c:v>
                </c:pt>
                <c:pt idx="950">
                  <c:v>0</c:v>
                </c:pt>
                <c:pt idx="951">
                  <c:v>-1.075E-11</c:v>
                </c:pt>
                <c:pt idx="952">
                  <c:v>1.075E-11</c:v>
                </c:pt>
                <c:pt idx="953">
                  <c:v>0</c:v>
                </c:pt>
                <c:pt idx="954">
                  <c:v>0</c:v>
                </c:pt>
                <c:pt idx="955">
                  <c:v>1.075E-11</c:v>
                </c:pt>
                <c:pt idx="956">
                  <c:v>0</c:v>
                </c:pt>
                <c:pt idx="957">
                  <c:v>0</c:v>
                </c:pt>
                <c:pt idx="958">
                  <c:v>0</c:v>
                </c:pt>
                <c:pt idx="959">
                  <c:v>1.075E-11</c:v>
                </c:pt>
                <c:pt idx="960">
                  <c:v>2.15E-11</c:v>
                </c:pt>
                <c:pt idx="961">
                  <c:v>2.15E-11</c:v>
                </c:pt>
                <c:pt idx="962">
                  <c:v>2.15E-11</c:v>
                </c:pt>
                <c:pt idx="963">
                  <c:v>2.15E-11</c:v>
                </c:pt>
                <c:pt idx="964">
                  <c:v>1.075E-11</c:v>
                </c:pt>
                <c:pt idx="965">
                  <c:v>2.15E-11</c:v>
                </c:pt>
                <c:pt idx="966">
                  <c:v>1.075E-11</c:v>
                </c:pt>
                <c:pt idx="967">
                  <c:v>1.075E-11</c:v>
                </c:pt>
                <c:pt idx="968">
                  <c:v>2.15E-11</c:v>
                </c:pt>
                <c:pt idx="969">
                  <c:v>3.2249999999999998E-11</c:v>
                </c:pt>
                <c:pt idx="970">
                  <c:v>2.15E-11</c:v>
                </c:pt>
                <c:pt idx="971">
                  <c:v>1.075E-11</c:v>
                </c:pt>
                <c:pt idx="972">
                  <c:v>1.075E-11</c:v>
                </c:pt>
                <c:pt idx="973">
                  <c:v>0</c:v>
                </c:pt>
                <c:pt idx="974">
                  <c:v>0</c:v>
                </c:pt>
                <c:pt idx="975">
                  <c:v>0</c:v>
                </c:pt>
                <c:pt idx="976">
                  <c:v>0</c:v>
                </c:pt>
                <c:pt idx="977">
                  <c:v>1.075E-11</c:v>
                </c:pt>
                <c:pt idx="978">
                  <c:v>3.2249999999999998E-11</c:v>
                </c:pt>
                <c:pt idx="979">
                  <c:v>6.4499999999999997E-11</c:v>
                </c:pt>
                <c:pt idx="980">
                  <c:v>1.3975000000000001E-10</c:v>
                </c:pt>
                <c:pt idx="981">
                  <c:v>2.4725E-10</c:v>
                </c:pt>
                <c:pt idx="982">
                  <c:v>3.6549999999999998E-10</c:v>
                </c:pt>
                <c:pt idx="983">
                  <c:v>4.5149999999999999E-10</c:v>
                </c:pt>
                <c:pt idx="984">
                  <c:v>5.3749999999999995E-10</c:v>
                </c:pt>
                <c:pt idx="985">
                  <c:v>5.6975000000000002E-10</c:v>
                </c:pt>
                <c:pt idx="986">
                  <c:v>6.2349999999999997E-10</c:v>
                </c:pt>
                <c:pt idx="987">
                  <c:v>5.9125E-10</c:v>
                </c:pt>
                <c:pt idx="988">
                  <c:v>5.1599999999999998E-10</c:v>
                </c:pt>
                <c:pt idx="989">
                  <c:v>6.0199999999999999E-10</c:v>
                </c:pt>
                <c:pt idx="990">
                  <c:v>5.9125E-10</c:v>
                </c:pt>
                <c:pt idx="991">
                  <c:v>5.4825000000000005E-10</c:v>
                </c:pt>
                <c:pt idx="992">
                  <c:v>5.4825000000000005E-10</c:v>
                </c:pt>
                <c:pt idx="993">
                  <c:v>4.945E-10</c:v>
                </c:pt>
                <c:pt idx="994">
                  <c:v>4.4075E-10</c:v>
                </c:pt>
                <c:pt idx="995">
                  <c:v>3.44E-10</c:v>
                </c:pt>
                <c:pt idx="996">
                  <c:v>2.1500000000000001E-10</c:v>
                </c:pt>
                <c:pt idx="997">
                  <c:v>9.6750000000000002E-11</c:v>
                </c:pt>
                <c:pt idx="998">
                  <c:v>3.2249999999999998E-11</c:v>
                </c:pt>
                <c:pt idx="999">
                  <c:v>0</c:v>
                </c:pt>
                <c:pt idx="1000">
                  <c:v>0</c:v>
                </c:pt>
                <c:pt idx="1001">
                  <c:v>0</c:v>
                </c:pt>
                <c:pt idx="1002">
                  <c:v>0</c:v>
                </c:pt>
                <c:pt idx="1003">
                  <c:v>-1.075E-11</c:v>
                </c:pt>
                <c:pt idx="1004">
                  <c:v>0</c:v>
                </c:pt>
                <c:pt idx="1005">
                  <c:v>0</c:v>
                </c:pt>
                <c:pt idx="1006">
                  <c:v>0</c:v>
                </c:pt>
                <c:pt idx="1007">
                  <c:v>2.15E-11</c:v>
                </c:pt>
                <c:pt idx="1008">
                  <c:v>2.15E-11</c:v>
                </c:pt>
                <c:pt idx="1009">
                  <c:v>3.2249999999999998E-11</c:v>
                </c:pt>
                <c:pt idx="1010">
                  <c:v>4.3E-11</c:v>
                </c:pt>
                <c:pt idx="1011">
                  <c:v>3.2249999999999998E-11</c:v>
                </c:pt>
                <c:pt idx="1012">
                  <c:v>2.15E-11</c:v>
                </c:pt>
                <c:pt idx="1013">
                  <c:v>4.3E-11</c:v>
                </c:pt>
                <c:pt idx="1014">
                  <c:v>4.3E-11</c:v>
                </c:pt>
                <c:pt idx="1015">
                  <c:v>3.2249999999999998E-11</c:v>
                </c:pt>
                <c:pt idx="1016">
                  <c:v>4.3E-11</c:v>
                </c:pt>
                <c:pt idx="1017">
                  <c:v>3.2249999999999998E-11</c:v>
                </c:pt>
                <c:pt idx="1018">
                  <c:v>3.2249999999999998E-11</c:v>
                </c:pt>
                <c:pt idx="1019">
                  <c:v>4.3E-11</c:v>
                </c:pt>
                <c:pt idx="1020">
                  <c:v>2.15E-11</c:v>
                </c:pt>
                <c:pt idx="1021">
                  <c:v>4.3E-11</c:v>
                </c:pt>
                <c:pt idx="1022">
                  <c:v>0</c:v>
                </c:pt>
                <c:pt idx="1023">
                  <c:v>1.075E-11</c:v>
                </c:pt>
                <c:pt idx="1024">
                  <c:v>1.075E-11</c:v>
                </c:pt>
                <c:pt idx="1025">
                  <c:v>-1.075E-11</c:v>
                </c:pt>
                <c:pt idx="1026">
                  <c:v>-1.075E-11</c:v>
                </c:pt>
                <c:pt idx="1027">
                  <c:v>-1.075E-11</c:v>
                </c:pt>
                <c:pt idx="1028">
                  <c:v>-1.075E-11</c:v>
                </c:pt>
                <c:pt idx="1029">
                  <c:v>0</c:v>
                </c:pt>
                <c:pt idx="1030">
                  <c:v>-1.075E-11</c:v>
                </c:pt>
                <c:pt idx="1031">
                  <c:v>1.075E-11</c:v>
                </c:pt>
                <c:pt idx="1032">
                  <c:v>0</c:v>
                </c:pt>
                <c:pt idx="1033">
                  <c:v>0</c:v>
                </c:pt>
                <c:pt idx="1034">
                  <c:v>0</c:v>
                </c:pt>
                <c:pt idx="1035">
                  <c:v>1.075E-11</c:v>
                </c:pt>
                <c:pt idx="1036">
                  <c:v>0</c:v>
                </c:pt>
                <c:pt idx="1037">
                  <c:v>1.075E-11</c:v>
                </c:pt>
                <c:pt idx="1038">
                  <c:v>0</c:v>
                </c:pt>
                <c:pt idx="1039">
                  <c:v>1.075E-11</c:v>
                </c:pt>
                <c:pt idx="1040">
                  <c:v>1.075E-11</c:v>
                </c:pt>
                <c:pt idx="1041">
                  <c:v>2.15E-11</c:v>
                </c:pt>
                <c:pt idx="1042">
                  <c:v>2.15E-11</c:v>
                </c:pt>
                <c:pt idx="1043">
                  <c:v>1.075E-11</c:v>
                </c:pt>
                <c:pt idx="1044">
                  <c:v>2.15E-11</c:v>
                </c:pt>
                <c:pt idx="1045">
                  <c:v>1.075E-11</c:v>
                </c:pt>
                <c:pt idx="1046">
                  <c:v>0</c:v>
                </c:pt>
                <c:pt idx="1047">
                  <c:v>0</c:v>
                </c:pt>
                <c:pt idx="1048">
                  <c:v>1.075E-11</c:v>
                </c:pt>
                <c:pt idx="1049">
                  <c:v>0</c:v>
                </c:pt>
                <c:pt idx="1050">
                  <c:v>1.075E-11</c:v>
                </c:pt>
                <c:pt idx="1051">
                  <c:v>0</c:v>
                </c:pt>
                <c:pt idx="1052">
                  <c:v>0</c:v>
                </c:pt>
                <c:pt idx="1053">
                  <c:v>-1.075E-11</c:v>
                </c:pt>
                <c:pt idx="1054">
                  <c:v>0</c:v>
                </c:pt>
                <c:pt idx="1055">
                  <c:v>0</c:v>
                </c:pt>
                <c:pt idx="1056">
                  <c:v>0</c:v>
                </c:pt>
                <c:pt idx="1057">
                  <c:v>0</c:v>
                </c:pt>
                <c:pt idx="1058">
                  <c:v>0</c:v>
                </c:pt>
                <c:pt idx="1059">
                  <c:v>1.075E-11</c:v>
                </c:pt>
                <c:pt idx="1060">
                  <c:v>0</c:v>
                </c:pt>
                <c:pt idx="1061">
                  <c:v>0</c:v>
                </c:pt>
                <c:pt idx="1062">
                  <c:v>1.075E-11</c:v>
                </c:pt>
                <c:pt idx="1063">
                  <c:v>1.075E-11</c:v>
                </c:pt>
                <c:pt idx="1064">
                  <c:v>0</c:v>
                </c:pt>
                <c:pt idx="1065">
                  <c:v>1.075E-11</c:v>
                </c:pt>
                <c:pt idx="1066">
                  <c:v>0</c:v>
                </c:pt>
                <c:pt idx="1067">
                  <c:v>1.075E-11</c:v>
                </c:pt>
                <c:pt idx="1068">
                  <c:v>1.075E-11</c:v>
                </c:pt>
                <c:pt idx="1069">
                  <c:v>1.075E-11</c:v>
                </c:pt>
                <c:pt idx="1070">
                  <c:v>1.075E-11</c:v>
                </c:pt>
                <c:pt idx="1071">
                  <c:v>0</c:v>
                </c:pt>
                <c:pt idx="1072">
                  <c:v>2.15E-11</c:v>
                </c:pt>
                <c:pt idx="1073">
                  <c:v>1.075E-11</c:v>
                </c:pt>
                <c:pt idx="1074">
                  <c:v>0</c:v>
                </c:pt>
                <c:pt idx="1075">
                  <c:v>1.075E-11</c:v>
                </c:pt>
                <c:pt idx="1076">
                  <c:v>1.075E-11</c:v>
                </c:pt>
                <c:pt idx="1077">
                  <c:v>2.15E-11</c:v>
                </c:pt>
                <c:pt idx="1078">
                  <c:v>4.3E-11</c:v>
                </c:pt>
                <c:pt idx="1079">
                  <c:v>1.1825000000000001E-10</c:v>
                </c:pt>
                <c:pt idx="1080">
                  <c:v>2.4725E-10</c:v>
                </c:pt>
                <c:pt idx="1081">
                  <c:v>5.0524999999999999E-10</c:v>
                </c:pt>
                <c:pt idx="1082">
                  <c:v>8.2774999999999996E-10</c:v>
                </c:pt>
                <c:pt idx="1083">
                  <c:v>1.161E-9</c:v>
                </c:pt>
                <c:pt idx="1084">
                  <c:v>1.34375E-9</c:v>
                </c:pt>
                <c:pt idx="1085">
                  <c:v>1.5157500000000001E-9</c:v>
                </c:pt>
                <c:pt idx="1086">
                  <c:v>1.6770000000000001E-9</c:v>
                </c:pt>
                <c:pt idx="1087">
                  <c:v>1.77375E-9</c:v>
                </c:pt>
                <c:pt idx="1088">
                  <c:v>1.7200000000000001E-9</c:v>
                </c:pt>
                <c:pt idx="1089">
                  <c:v>1.7415E-9</c:v>
                </c:pt>
                <c:pt idx="1090">
                  <c:v>1.79525E-9</c:v>
                </c:pt>
                <c:pt idx="1091">
                  <c:v>1.7415E-9</c:v>
                </c:pt>
                <c:pt idx="1092">
                  <c:v>1.6554999999999999E-9</c:v>
                </c:pt>
                <c:pt idx="1093">
                  <c:v>1.591E-9</c:v>
                </c:pt>
                <c:pt idx="1094">
                  <c:v>1.419E-9</c:v>
                </c:pt>
                <c:pt idx="1095">
                  <c:v>1.2362499999999999E-9</c:v>
                </c:pt>
                <c:pt idx="1096">
                  <c:v>9.2449999999999996E-10</c:v>
                </c:pt>
                <c:pt idx="1097">
                  <c:v>5.5900000000000003E-10</c:v>
                </c:pt>
                <c:pt idx="1098">
                  <c:v>2.3650000000000001E-10</c:v>
                </c:pt>
                <c:pt idx="1099">
                  <c:v>7.5249999999999999E-11</c:v>
                </c:pt>
                <c:pt idx="1100">
                  <c:v>1.075E-11</c:v>
                </c:pt>
                <c:pt idx="1101">
                  <c:v>0</c:v>
                </c:pt>
                <c:pt idx="1102">
                  <c:v>-1.075E-11</c:v>
                </c:pt>
                <c:pt idx="1103">
                  <c:v>0</c:v>
                </c:pt>
                <c:pt idx="1104">
                  <c:v>0</c:v>
                </c:pt>
                <c:pt idx="1105">
                  <c:v>0</c:v>
                </c:pt>
                <c:pt idx="1106">
                  <c:v>1.075E-11</c:v>
                </c:pt>
                <c:pt idx="1107">
                  <c:v>0</c:v>
                </c:pt>
                <c:pt idx="1108">
                  <c:v>1.075E-11</c:v>
                </c:pt>
                <c:pt idx="1109">
                  <c:v>3.2249999999999998E-11</c:v>
                </c:pt>
                <c:pt idx="1110">
                  <c:v>3.2249999999999998E-11</c:v>
                </c:pt>
                <c:pt idx="1111">
                  <c:v>3.2249999999999998E-11</c:v>
                </c:pt>
                <c:pt idx="1112">
                  <c:v>2.15E-11</c:v>
                </c:pt>
                <c:pt idx="1113">
                  <c:v>3.2249999999999998E-11</c:v>
                </c:pt>
                <c:pt idx="1114">
                  <c:v>3.2249999999999998E-11</c:v>
                </c:pt>
                <c:pt idx="1115">
                  <c:v>3.2249999999999998E-11</c:v>
                </c:pt>
                <c:pt idx="1116">
                  <c:v>3.2249999999999998E-11</c:v>
                </c:pt>
                <c:pt idx="1117">
                  <c:v>2.15E-11</c:v>
                </c:pt>
                <c:pt idx="1118">
                  <c:v>3.2249999999999998E-11</c:v>
                </c:pt>
                <c:pt idx="1119">
                  <c:v>3.2249999999999998E-11</c:v>
                </c:pt>
                <c:pt idx="1120">
                  <c:v>2.15E-11</c:v>
                </c:pt>
                <c:pt idx="1121">
                  <c:v>2.15E-11</c:v>
                </c:pt>
                <c:pt idx="1122">
                  <c:v>0</c:v>
                </c:pt>
                <c:pt idx="1123">
                  <c:v>0</c:v>
                </c:pt>
                <c:pt idx="1124">
                  <c:v>0</c:v>
                </c:pt>
                <c:pt idx="1125">
                  <c:v>0</c:v>
                </c:pt>
                <c:pt idx="1126">
                  <c:v>0</c:v>
                </c:pt>
                <c:pt idx="1127">
                  <c:v>0</c:v>
                </c:pt>
                <c:pt idx="1128">
                  <c:v>0</c:v>
                </c:pt>
                <c:pt idx="1129">
                  <c:v>0</c:v>
                </c:pt>
                <c:pt idx="1130">
                  <c:v>0</c:v>
                </c:pt>
                <c:pt idx="1131">
                  <c:v>1.075E-11</c:v>
                </c:pt>
                <c:pt idx="1132">
                  <c:v>-1.075E-11</c:v>
                </c:pt>
                <c:pt idx="1133">
                  <c:v>1.075E-11</c:v>
                </c:pt>
                <c:pt idx="1134">
                  <c:v>0</c:v>
                </c:pt>
                <c:pt idx="1135">
                  <c:v>0</c:v>
                </c:pt>
                <c:pt idx="1136">
                  <c:v>1.075E-11</c:v>
                </c:pt>
                <c:pt idx="1137">
                  <c:v>1.075E-11</c:v>
                </c:pt>
                <c:pt idx="1138">
                  <c:v>1.075E-11</c:v>
                </c:pt>
                <c:pt idx="1139">
                  <c:v>1.075E-11</c:v>
                </c:pt>
                <c:pt idx="1140">
                  <c:v>1.075E-11</c:v>
                </c:pt>
                <c:pt idx="1141">
                  <c:v>0</c:v>
                </c:pt>
                <c:pt idx="1142">
                  <c:v>0</c:v>
                </c:pt>
                <c:pt idx="1143">
                  <c:v>1.075E-11</c:v>
                </c:pt>
                <c:pt idx="1144">
                  <c:v>0</c:v>
                </c:pt>
                <c:pt idx="1145">
                  <c:v>0</c:v>
                </c:pt>
                <c:pt idx="1146">
                  <c:v>0</c:v>
                </c:pt>
                <c:pt idx="1147">
                  <c:v>0</c:v>
                </c:pt>
                <c:pt idx="1148">
                  <c:v>0</c:v>
                </c:pt>
                <c:pt idx="1149">
                  <c:v>0</c:v>
                </c:pt>
                <c:pt idx="1150">
                  <c:v>0</c:v>
                </c:pt>
                <c:pt idx="1151">
                  <c:v>0</c:v>
                </c:pt>
                <c:pt idx="1152">
                  <c:v>0</c:v>
                </c:pt>
                <c:pt idx="1153">
                  <c:v>0</c:v>
                </c:pt>
                <c:pt idx="1154">
                  <c:v>0</c:v>
                </c:pt>
                <c:pt idx="1155">
                  <c:v>0</c:v>
                </c:pt>
                <c:pt idx="1156">
                  <c:v>-1.075E-11</c:v>
                </c:pt>
                <c:pt idx="1157">
                  <c:v>1.075E-11</c:v>
                </c:pt>
                <c:pt idx="1158">
                  <c:v>0</c:v>
                </c:pt>
                <c:pt idx="1159">
                  <c:v>-1.075E-11</c:v>
                </c:pt>
                <c:pt idx="1160">
                  <c:v>0</c:v>
                </c:pt>
                <c:pt idx="1161">
                  <c:v>0</c:v>
                </c:pt>
                <c:pt idx="1162">
                  <c:v>0</c:v>
                </c:pt>
                <c:pt idx="1163">
                  <c:v>0</c:v>
                </c:pt>
                <c:pt idx="1164">
                  <c:v>0</c:v>
                </c:pt>
                <c:pt idx="1165">
                  <c:v>1.075E-11</c:v>
                </c:pt>
                <c:pt idx="1166">
                  <c:v>-1.075E-11</c:v>
                </c:pt>
                <c:pt idx="1167">
                  <c:v>-1.075E-11</c:v>
                </c:pt>
                <c:pt idx="1168">
                  <c:v>-1.075E-11</c:v>
                </c:pt>
                <c:pt idx="1169">
                  <c:v>0</c:v>
                </c:pt>
                <c:pt idx="1170">
                  <c:v>0</c:v>
                </c:pt>
                <c:pt idx="1171">
                  <c:v>0</c:v>
                </c:pt>
                <c:pt idx="1172">
                  <c:v>0</c:v>
                </c:pt>
                <c:pt idx="1173">
                  <c:v>0</c:v>
                </c:pt>
                <c:pt idx="1174">
                  <c:v>-1.075E-11</c:v>
                </c:pt>
                <c:pt idx="1175">
                  <c:v>-1.075E-11</c:v>
                </c:pt>
                <c:pt idx="1176">
                  <c:v>-1.075E-11</c:v>
                </c:pt>
                <c:pt idx="1177">
                  <c:v>-1.075E-11</c:v>
                </c:pt>
                <c:pt idx="1178">
                  <c:v>0</c:v>
                </c:pt>
                <c:pt idx="1179">
                  <c:v>1.075E-11</c:v>
                </c:pt>
                <c:pt idx="1180">
                  <c:v>0</c:v>
                </c:pt>
                <c:pt idx="1181">
                  <c:v>0</c:v>
                </c:pt>
                <c:pt idx="1182">
                  <c:v>0</c:v>
                </c:pt>
                <c:pt idx="1183">
                  <c:v>-1.075E-11</c:v>
                </c:pt>
                <c:pt idx="1184">
                  <c:v>0</c:v>
                </c:pt>
                <c:pt idx="1185">
                  <c:v>-1.075E-11</c:v>
                </c:pt>
                <c:pt idx="1186">
                  <c:v>0</c:v>
                </c:pt>
                <c:pt idx="1187">
                  <c:v>0</c:v>
                </c:pt>
                <c:pt idx="1188">
                  <c:v>0</c:v>
                </c:pt>
                <c:pt idx="1189">
                  <c:v>0</c:v>
                </c:pt>
                <c:pt idx="1190">
                  <c:v>0</c:v>
                </c:pt>
                <c:pt idx="1191">
                  <c:v>-1.075E-11</c:v>
                </c:pt>
                <c:pt idx="1192">
                  <c:v>0</c:v>
                </c:pt>
                <c:pt idx="1193">
                  <c:v>-1.075E-11</c:v>
                </c:pt>
                <c:pt idx="1194">
                  <c:v>0</c:v>
                </c:pt>
                <c:pt idx="1195">
                  <c:v>-1.075E-11</c:v>
                </c:pt>
                <c:pt idx="1196">
                  <c:v>-1.075E-11</c:v>
                </c:pt>
                <c:pt idx="1197">
                  <c:v>0</c:v>
                </c:pt>
                <c:pt idx="1198">
                  <c:v>-1.075E-11</c:v>
                </c:pt>
                <c:pt idx="1199">
                  <c:v>-2.15E-11</c:v>
                </c:pt>
                <c:pt idx="1200">
                  <c:v>-1.075E-11</c:v>
                </c:pt>
                <c:pt idx="1201">
                  <c:v>1.075E-11</c:v>
                </c:pt>
                <c:pt idx="1202">
                  <c:v>1.075E-11</c:v>
                </c:pt>
                <c:pt idx="1203">
                  <c:v>0</c:v>
                </c:pt>
                <c:pt idx="1204">
                  <c:v>0</c:v>
                </c:pt>
                <c:pt idx="1205">
                  <c:v>0</c:v>
                </c:pt>
                <c:pt idx="1206">
                  <c:v>0</c:v>
                </c:pt>
                <c:pt idx="1207">
                  <c:v>0</c:v>
                </c:pt>
                <c:pt idx="1208">
                  <c:v>0</c:v>
                </c:pt>
                <c:pt idx="1209">
                  <c:v>0</c:v>
                </c:pt>
                <c:pt idx="1210">
                  <c:v>0</c:v>
                </c:pt>
                <c:pt idx="1211">
                  <c:v>0</c:v>
                </c:pt>
                <c:pt idx="1212">
                  <c:v>-1.075E-11</c:v>
                </c:pt>
                <c:pt idx="1213">
                  <c:v>0</c:v>
                </c:pt>
                <c:pt idx="1214">
                  <c:v>-1.075E-11</c:v>
                </c:pt>
                <c:pt idx="1215">
                  <c:v>-1.075E-11</c:v>
                </c:pt>
                <c:pt idx="1216">
                  <c:v>0</c:v>
                </c:pt>
                <c:pt idx="1217">
                  <c:v>-1.075E-11</c:v>
                </c:pt>
                <c:pt idx="1218">
                  <c:v>0</c:v>
                </c:pt>
                <c:pt idx="1219">
                  <c:v>1.075E-11</c:v>
                </c:pt>
                <c:pt idx="1220">
                  <c:v>0</c:v>
                </c:pt>
                <c:pt idx="1221">
                  <c:v>0</c:v>
                </c:pt>
                <c:pt idx="1222">
                  <c:v>1.075E-11</c:v>
                </c:pt>
                <c:pt idx="1223">
                  <c:v>-1.075E-11</c:v>
                </c:pt>
                <c:pt idx="1224">
                  <c:v>0</c:v>
                </c:pt>
                <c:pt idx="1225">
                  <c:v>0</c:v>
                </c:pt>
                <c:pt idx="1226">
                  <c:v>0</c:v>
                </c:pt>
                <c:pt idx="1227">
                  <c:v>0</c:v>
                </c:pt>
                <c:pt idx="1228">
                  <c:v>1.075E-11</c:v>
                </c:pt>
                <c:pt idx="1229">
                  <c:v>0</c:v>
                </c:pt>
                <c:pt idx="1230">
                  <c:v>-2.15E-11</c:v>
                </c:pt>
                <c:pt idx="1231">
                  <c:v>-1.075E-11</c:v>
                </c:pt>
                <c:pt idx="1232">
                  <c:v>0</c:v>
                </c:pt>
                <c:pt idx="1233">
                  <c:v>0</c:v>
                </c:pt>
                <c:pt idx="1234">
                  <c:v>0</c:v>
                </c:pt>
                <c:pt idx="1235">
                  <c:v>0</c:v>
                </c:pt>
                <c:pt idx="1236">
                  <c:v>0</c:v>
                </c:pt>
                <c:pt idx="1237">
                  <c:v>0</c:v>
                </c:pt>
                <c:pt idx="1238">
                  <c:v>1.075E-11</c:v>
                </c:pt>
                <c:pt idx="1239">
                  <c:v>1.075E-11</c:v>
                </c:pt>
                <c:pt idx="1240">
                  <c:v>0</c:v>
                </c:pt>
                <c:pt idx="1241">
                  <c:v>0</c:v>
                </c:pt>
                <c:pt idx="1242">
                  <c:v>0</c:v>
                </c:pt>
                <c:pt idx="1243">
                  <c:v>1.075E-11</c:v>
                </c:pt>
                <c:pt idx="1244">
                  <c:v>0</c:v>
                </c:pt>
                <c:pt idx="1245">
                  <c:v>0</c:v>
                </c:pt>
                <c:pt idx="1246">
                  <c:v>0</c:v>
                </c:pt>
                <c:pt idx="1247">
                  <c:v>-1.075E-11</c:v>
                </c:pt>
                <c:pt idx="1248">
                  <c:v>-1.075E-11</c:v>
                </c:pt>
                <c:pt idx="1249">
                  <c:v>0</c:v>
                </c:pt>
                <c:pt idx="1250">
                  <c:v>0</c:v>
                </c:pt>
                <c:pt idx="1251">
                  <c:v>0</c:v>
                </c:pt>
                <c:pt idx="1252">
                  <c:v>0</c:v>
                </c:pt>
                <c:pt idx="1253">
                  <c:v>0</c:v>
                </c:pt>
                <c:pt idx="1254">
                  <c:v>0</c:v>
                </c:pt>
                <c:pt idx="1255">
                  <c:v>0</c:v>
                </c:pt>
                <c:pt idx="1256">
                  <c:v>-1.075E-11</c:v>
                </c:pt>
                <c:pt idx="1257">
                  <c:v>0</c:v>
                </c:pt>
                <c:pt idx="1258">
                  <c:v>0</c:v>
                </c:pt>
                <c:pt idx="1259">
                  <c:v>1.075E-11</c:v>
                </c:pt>
                <c:pt idx="1260">
                  <c:v>0</c:v>
                </c:pt>
                <c:pt idx="1261">
                  <c:v>-1.075E-11</c:v>
                </c:pt>
                <c:pt idx="1262">
                  <c:v>0</c:v>
                </c:pt>
                <c:pt idx="1263">
                  <c:v>0</c:v>
                </c:pt>
                <c:pt idx="1264">
                  <c:v>0</c:v>
                </c:pt>
                <c:pt idx="1265">
                  <c:v>0</c:v>
                </c:pt>
                <c:pt idx="1266">
                  <c:v>-1.075E-11</c:v>
                </c:pt>
                <c:pt idx="1267">
                  <c:v>1.075E-11</c:v>
                </c:pt>
                <c:pt idx="1268">
                  <c:v>1.075E-11</c:v>
                </c:pt>
                <c:pt idx="1269">
                  <c:v>0</c:v>
                </c:pt>
                <c:pt idx="1270">
                  <c:v>-1.075E-11</c:v>
                </c:pt>
                <c:pt idx="1271">
                  <c:v>-1.075E-11</c:v>
                </c:pt>
                <c:pt idx="1272">
                  <c:v>-1.075E-11</c:v>
                </c:pt>
                <c:pt idx="1273">
                  <c:v>0</c:v>
                </c:pt>
                <c:pt idx="1274">
                  <c:v>-1.075E-11</c:v>
                </c:pt>
                <c:pt idx="1275">
                  <c:v>-2.15E-11</c:v>
                </c:pt>
                <c:pt idx="1276">
                  <c:v>-1.075E-11</c:v>
                </c:pt>
                <c:pt idx="1277">
                  <c:v>0</c:v>
                </c:pt>
                <c:pt idx="1278">
                  <c:v>1.075E-11</c:v>
                </c:pt>
                <c:pt idx="1279">
                  <c:v>-1.075E-11</c:v>
                </c:pt>
                <c:pt idx="1280">
                  <c:v>-7.5249999999999999E-11</c:v>
                </c:pt>
                <c:pt idx="1281">
                  <c:v>1.075E-11</c:v>
                </c:pt>
                <c:pt idx="1282">
                  <c:v>0</c:v>
                </c:pt>
                <c:pt idx="1283">
                  <c:v>-1.075E-11</c:v>
                </c:pt>
                <c:pt idx="1284">
                  <c:v>0</c:v>
                </c:pt>
                <c:pt idx="1285">
                  <c:v>0</c:v>
                </c:pt>
                <c:pt idx="1286">
                  <c:v>-2.15E-11</c:v>
                </c:pt>
                <c:pt idx="1287">
                  <c:v>1.075E-11</c:v>
                </c:pt>
                <c:pt idx="1288">
                  <c:v>1.075E-11</c:v>
                </c:pt>
                <c:pt idx="1289">
                  <c:v>0</c:v>
                </c:pt>
                <c:pt idx="1290">
                  <c:v>0</c:v>
                </c:pt>
                <c:pt idx="1291">
                  <c:v>0</c:v>
                </c:pt>
                <c:pt idx="1292">
                  <c:v>0</c:v>
                </c:pt>
                <c:pt idx="1293">
                  <c:v>-1.075E-11</c:v>
                </c:pt>
                <c:pt idx="1294">
                  <c:v>1.075E-11</c:v>
                </c:pt>
                <c:pt idx="1295">
                  <c:v>-1.075E-11</c:v>
                </c:pt>
                <c:pt idx="1296">
                  <c:v>-1.075E-11</c:v>
                </c:pt>
                <c:pt idx="1297">
                  <c:v>-1.075E-11</c:v>
                </c:pt>
                <c:pt idx="1298">
                  <c:v>-1.075E-11</c:v>
                </c:pt>
                <c:pt idx="1299">
                  <c:v>0</c:v>
                </c:pt>
                <c:pt idx="1300">
                  <c:v>0</c:v>
                </c:pt>
                <c:pt idx="1301">
                  <c:v>-1.075E-11</c:v>
                </c:pt>
                <c:pt idx="1302">
                  <c:v>0</c:v>
                </c:pt>
                <c:pt idx="1303">
                  <c:v>-1.075E-11</c:v>
                </c:pt>
                <c:pt idx="1304">
                  <c:v>0</c:v>
                </c:pt>
                <c:pt idx="1305">
                  <c:v>-1.075E-11</c:v>
                </c:pt>
                <c:pt idx="1306">
                  <c:v>0</c:v>
                </c:pt>
                <c:pt idx="1307">
                  <c:v>0</c:v>
                </c:pt>
                <c:pt idx="1308">
                  <c:v>-1.075E-11</c:v>
                </c:pt>
                <c:pt idx="1309">
                  <c:v>0</c:v>
                </c:pt>
                <c:pt idx="1310">
                  <c:v>-1.075E-11</c:v>
                </c:pt>
                <c:pt idx="1311">
                  <c:v>0</c:v>
                </c:pt>
                <c:pt idx="1312">
                  <c:v>-1.075E-11</c:v>
                </c:pt>
                <c:pt idx="1313">
                  <c:v>0</c:v>
                </c:pt>
                <c:pt idx="1314">
                  <c:v>0</c:v>
                </c:pt>
                <c:pt idx="1315">
                  <c:v>1.075E-11</c:v>
                </c:pt>
                <c:pt idx="1316">
                  <c:v>0</c:v>
                </c:pt>
                <c:pt idx="1317">
                  <c:v>0</c:v>
                </c:pt>
                <c:pt idx="1318">
                  <c:v>-1.075E-11</c:v>
                </c:pt>
                <c:pt idx="1319">
                  <c:v>0</c:v>
                </c:pt>
                <c:pt idx="1320">
                  <c:v>0</c:v>
                </c:pt>
                <c:pt idx="1321">
                  <c:v>0</c:v>
                </c:pt>
                <c:pt idx="1322">
                  <c:v>0</c:v>
                </c:pt>
                <c:pt idx="1323">
                  <c:v>0</c:v>
                </c:pt>
                <c:pt idx="1324">
                  <c:v>0</c:v>
                </c:pt>
                <c:pt idx="1325">
                  <c:v>0</c:v>
                </c:pt>
                <c:pt idx="1326">
                  <c:v>0</c:v>
                </c:pt>
                <c:pt idx="1327">
                  <c:v>-1.075E-11</c:v>
                </c:pt>
                <c:pt idx="1328">
                  <c:v>0</c:v>
                </c:pt>
                <c:pt idx="1329">
                  <c:v>0</c:v>
                </c:pt>
                <c:pt idx="1330">
                  <c:v>0</c:v>
                </c:pt>
                <c:pt idx="1331">
                  <c:v>1.075E-11</c:v>
                </c:pt>
                <c:pt idx="1332">
                  <c:v>0</c:v>
                </c:pt>
                <c:pt idx="1333">
                  <c:v>-1.075E-11</c:v>
                </c:pt>
                <c:pt idx="1334">
                  <c:v>-1.075E-11</c:v>
                </c:pt>
                <c:pt idx="1335">
                  <c:v>0</c:v>
                </c:pt>
                <c:pt idx="1336">
                  <c:v>-1.075E-11</c:v>
                </c:pt>
                <c:pt idx="1337">
                  <c:v>0</c:v>
                </c:pt>
                <c:pt idx="1338">
                  <c:v>0</c:v>
                </c:pt>
                <c:pt idx="1339">
                  <c:v>0</c:v>
                </c:pt>
                <c:pt idx="1340">
                  <c:v>-1.075E-11</c:v>
                </c:pt>
                <c:pt idx="1341">
                  <c:v>-1.075E-11</c:v>
                </c:pt>
                <c:pt idx="1342">
                  <c:v>1.075E-11</c:v>
                </c:pt>
                <c:pt idx="1343">
                  <c:v>0</c:v>
                </c:pt>
                <c:pt idx="1344">
                  <c:v>0</c:v>
                </c:pt>
                <c:pt idx="1345">
                  <c:v>1.075E-11</c:v>
                </c:pt>
                <c:pt idx="1346">
                  <c:v>0</c:v>
                </c:pt>
                <c:pt idx="1347">
                  <c:v>1.075E-11</c:v>
                </c:pt>
                <c:pt idx="1348">
                  <c:v>0</c:v>
                </c:pt>
                <c:pt idx="1349">
                  <c:v>0</c:v>
                </c:pt>
                <c:pt idx="1350">
                  <c:v>0</c:v>
                </c:pt>
                <c:pt idx="1351">
                  <c:v>0</c:v>
                </c:pt>
                <c:pt idx="1352">
                  <c:v>0</c:v>
                </c:pt>
                <c:pt idx="1353">
                  <c:v>-1.075E-11</c:v>
                </c:pt>
                <c:pt idx="1354">
                  <c:v>0</c:v>
                </c:pt>
                <c:pt idx="1355">
                  <c:v>0</c:v>
                </c:pt>
                <c:pt idx="1356">
                  <c:v>1.075E-11</c:v>
                </c:pt>
                <c:pt idx="1357">
                  <c:v>0</c:v>
                </c:pt>
                <c:pt idx="1358">
                  <c:v>-1.075E-11</c:v>
                </c:pt>
                <c:pt idx="1359">
                  <c:v>0</c:v>
                </c:pt>
                <c:pt idx="1360">
                  <c:v>0</c:v>
                </c:pt>
                <c:pt idx="1361">
                  <c:v>0</c:v>
                </c:pt>
                <c:pt idx="1362">
                  <c:v>0</c:v>
                </c:pt>
                <c:pt idx="1363">
                  <c:v>1.075E-11</c:v>
                </c:pt>
                <c:pt idx="1364">
                  <c:v>0</c:v>
                </c:pt>
                <c:pt idx="1365">
                  <c:v>1.075E-11</c:v>
                </c:pt>
                <c:pt idx="1366">
                  <c:v>1.075E-11</c:v>
                </c:pt>
                <c:pt idx="1367">
                  <c:v>0</c:v>
                </c:pt>
                <c:pt idx="1368">
                  <c:v>1.075E-11</c:v>
                </c:pt>
                <c:pt idx="1369">
                  <c:v>-1.075E-11</c:v>
                </c:pt>
                <c:pt idx="1370">
                  <c:v>1.075E-11</c:v>
                </c:pt>
                <c:pt idx="1371">
                  <c:v>1.075E-11</c:v>
                </c:pt>
                <c:pt idx="1372">
                  <c:v>-1.075E-11</c:v>
                </c:pt>
                <c:pt idx="1373">
                  <c:v>0</c:v>
                </c:pt>
                <c:pt idx="1374">
                  <c:v>0</c:v>
                </c:pt>
                <c:pt idx="1375">
                  <c:v>0</c:v>
                </c:pt>
                <c:pt idx="1376">
                  <c:v>-1.075E-11</c:v>
                </c:pt>
                <c:pt idx="1377">
                  <c:v>0</c:v>
                </c:pt>
                <c:pt idx="1378">
                  <c:v>-1.075E-11</c:v>
                </c:pt>
                <c:pt idx="1379">
                  <c:v>0</c:v>
                </c:pt>
                <c:pt idx="1380">
                  <c:v>0</c:v>
                </c:pt>
                <c:pt idx="1381">
                  <c:v>0</c:v>
                </c:pt>
                <c:pt idx="1382">
                  <c:v>0</c:v>
                </c:pt>
                <c:pt idx="1383">
                  <c:v>-1.075E-11</c:v>
                </c:pt>
                <c:pt idx="1384">
                  <c:v>0</c:v>
                </c:pt>
                <c:pt idx="1385">
                  <c:v>-1.075E-11</c:v>
                </c:pt>
                <c:pt idx="1386">
                  <c:v>1.075E-11</c:v>
                </c:pt>
                <c:pt idx="1387">
                  <c:v>0</c:v>
                </c:pt>
                <c:pt idx="1388">
                  <c:v>0</c:v>
                </c:pt>
                <c:pt idx="1389">
                  <c:v>0</c:v>
                </c:pt>
                <c:pt idx="1390">
                  <c:v>0</c:v>
                </c:pt>
                <c:pt idx="1391">
                  <c:v>0</c:v>
                </c:pt>
                <c:pt idx="1392">
                  <c:v>1.075E-11</c:v>
                </c:pt>
                <c:pt idx="1393">
                  <c:v>0</c:v>
                </c:pt>
                <c:pt idx="1394">
                  <c:v>-1.075E-11</c:v>
                </c:pt>
                <c:pt idx="1395">
                  <c:v>0</c:v>
                </c:pt>
                <c:pt idx="1396">
                  <c:v>0</c:v>
                </c:pt>
                <c:pt idx="1397">
                  <c:v>1.075E-11</c:v>
                </c:pt>
                <c:pt idx="1398">
                  <c:v>1.075E-11</c:v>
                </c:pt>
                <c:pt idx="1399">
                  <c:v>0</c:v>
                </c:pt>
                <c:pt idx="1400">
                  <c:v>-1.075E-11</c:v>
                </c:pt>
                <c:pt idx="1401">
                  <c:v>0</c:v>
                </c:pt>
                <c:pt idx="1402">
                  <c:v>0</c:v>
                </c:pt>
                <c:pt idx="1403">
                  <c:v>-1.075E-11</c:v>
                </c:pt>
                <c:pt idx="1404">
                  <c:v>0</c:v>
                </c:pt>
                <c:pt idx="1405">
                  <c:v>-1.075E-11</c:v>
                </c:pt>
                <c:pt idx="1406">
                  <c:v>-1.075E-11</c:v>
                </c:pt>
                <c:pt idx="1407">
                  <c:v>-1.075E-11</c:v>
                </c:pt>
                <c:pt idx="1408">
                  <c:v>0</c:v>
                </c:pt>
                <c:pt idx="1409">
                  <c:v>-1.075E-11</c:v>
                </c:pt>
                <c:pt idx="1410">
                  <c:v>0</c:v>
                </c:pt>
                <c:pt idx="1411">
                  <c:v>1.075E-11</c:v>
                </c:pt>
                <c:pt idx="1412">
                  <c:v>1.075E-11</c:v>
                </c:pt>
                <c:pt idx="1413">
                  <c:v>0</c:v>
                </c:pt>
                <c:pt idx="1414">
                  <c:v>0</c:v>
                </c:pt>
                <c:pt idx="1415">
                  <c:v>0</c:v>
                </c:pt>
                <c:pt idx="1416">
                  <c:v>0</c:v>
                </c:pt>
                <c:pt idx="1417">
                  <c:v>-1.075E-11</c:v>
                </c:pt>
                <c:pt idx="1418">
                  <c:v>1.075E-11</c:v>
                </c:pt>
                <c:pt idx="1419">
                  <c:v>0</c:v>
                </c:pt>
                <c:pt idx="1420">
                  <c:v>0</c:v>
                </c:pt>
                <c:pt idx="1421">
                  <c:v>0</c:v>
                </c:pt>
                <c:pt idx="1422">
                  <c:v>-1.075E-11</c:v>
                </c:pt>
                <c:pt idx="1423">
                  <c:v>-1.075E-11</c:v>
                </c:pt>
                <c:pt idx="1424">
                  <c:v>-1.075E-11</c:v>
                </c:pt>
                <c:pt idx="1425">
                  <c:v>-1.075E-11</c:v>
                </c:pt>
                <c:pt idx="1426">
                  <c:v>-1.075E-11</c:v>
                </c:pt>
                <c:pt idx="1427">
                  <c:v>-1.075E-11</c:v>
                </c:pt>
                <c:pt idx="1428">
                  <c:v>1.075E-11</c:v>
                </c:pt>
                <c:pt idx="1429">
                  <c:v>-1.075E-11</c:v>
                </c:pt>
                <c:pt idx="1430">
                  <c:v>1.075E-11</c:v>
                </c:pt>
                <c:pt idx="1431">
                  <c:v>-1.075E-11</c:v>
                </c:pt>
                <c:pt idx="1432">
                  <c:v>1.075E-11</c:v>
                </c:pt>
                <c:pt idx="1433">
                  <c:v>0</c:v>
                </c:pt>
                <c:pt idx="1434">
                  <c:v>0</c:v>
                </c:pt>
                <c:pt idx="1435">
                  <c:v>0</c:v>
                </c:pt>
                <c:pt idx="1436">
                  <c:v>0</c:v>
                </c:pt>
                <c:pt idx="1437">
                  <c:v>0</c:v>
                </c:pt>
                <c:pt idx="1438">
                  <c:v>0</c:v>
                </c:pt>
                <c:pt idx="1439">
                  <c:v>-1.075E-11</c:v>
                </c:pt>
                <c:pt idx="1440">
                  <c:v>0</c:v>
                </c:pt>
                <c:pt idx="1441">
                  <c:v>0</c:v>
                </c:pt>
                <c:pt idx="1442">
                  <c:v>0</c:v>
                </c:pt>
                <c:pt idx="1443">
                  <c:v>-1.075E-11</c:v>
                </c:pt>
                <c:pt idx="1444">
                  <c:v>-1.075E-11</c:v>
                </c:pt>
                <c:pt idx="1445">
                  <c:v>0</c:v>
                </c:pt>
                <c:pt idx="1446">
                  <c:v>0</c:v>
                </c:pt>
                <c:pt idx="1447">
                  <c:v>0</c:v>
                </c:pt>
                <c:pt idx="1448">
                  <c:v>0</c:v>
                </c:pt>
                <c:pt idx="1449">
                  <c:v>0</c:v>
                </c:pt>
                <c:pt idx="1450">
                  <c:v>-1.075E-11</c:v>
                </c:pt>
                <c:pt idx="1451">
                  <c:v>0</c:v>
                </c:pt>
                <c:pt idx="1452">
                  <c:v>-1.075E-11</c:v>
                </c:pt>
                <c:pt idx="1453">
                  <c:v>0</c:v>
                </c:pt>
                <c:pt idx="1454">
                  <c:v>0</c:v>
                </c:pt>
                <c:pt idx="1455">
                  <c:v>1.075E-11</c:v>
                </c:pt>
                <c:pt idx="1456">
                  <c:v>0</c:v>
                </c:pt>
                <c:pt idx="1457">
                  <c:v>0</c:v>
                </c:pt>
                <c:pt idx="1458">
                  <c:v>-1.075E-11</c:v>
                </c:pt>
                <c:pt idx="1459">
                  <c:v>-1.075E-11</c:v>
                </c:pt>
                <c:pt idx="1460">
                  <c:v>1.075E-11</c:v>
                </c:pt>
                <c:pt idx="1461">
                  <c:v>0</c:v>
                </c:pt>
                <c:pt idx="1462">
                  <c:v>0</c:v>
                </c:pt>
                <c:pt idx="1463">
                  <c:v>0</c:v>
                </c:pt>
                <c:pt idx="1464">
                  <c:v>0</c:v>
                </c:pt>
                <c:pt idx="1465">
                  <c:v>0</c:v>
                </c:pt>
                <c:pt idx="1466">
                  <c:v>-1.075E-11</c:v>
                </c:pt>
                <c:pt idx="1467">
                  <c:v>0</c:v>
                </c:pt>
                <c:pt idx="1468">
                  <c:v>-1.075E-11</c:v>
                </c:pt>
                <c:pt idx="1469">
                  <c:v>0</c:v>
                </c:pt>
                <c:pt idx="1470">
                  <c:v>0</c:v>
                </c:pt>
                <c:pt idx="1471">
                  <c:v>-1.075E-11</c:v>
                </c:pt>
                <c:pt idx="1472">
                  <c:v>0</c:v>
                </c:pt>
                <c:pt idx="1473">
                  <c:v>-1.075E-11</c:v>
                </c:pt>
                <c:pt idx="1474">
                  <c:v>0</c:v>
                </c:pt>
                <c:pt idx="1475">
                  <c:v>0</c:v>
                </c:pt>
                <c:pt idx="1476">
                  <c:v>0</c:v>
                </c:pt>
                <c:pt idx="1477">
                  <c:v>0</c:v>
                </c:pt>
                <c:pt idx="1478">
                  <c:v>0</c:v>
                </c:pt>
                <c:pt idx="1479">
                  <c:v>1.075E-11</c:v>
                </c:pt>
                <c:pt idx="1480">
                  <c:v>-1.075E-11</c:v>
                </c:pt>
                <c:pt idx="1481">
                  <c:v>0</c:v>
                </c:pt>
                <c:pt idx="1482">
                  <c:v>0</c:v>
                </c:pt>
                <c:pt idx="1483">
                  <c:v>-1.075E-11</c:v>
                </c:pt>
                <c:pt idx="1484">
                  <c:v>1.075E-11</c:v>
                </c:pt>
                <c:pt idx="1485">
                  <c:v>0</c:v>
                </c:pt>
                <c:pt idx="1486">
                  <c:v>0</c:v>
                </c:pt>
                <c:pt idx="1487">
                  <c:v>-1.075E-11</c:v>
                </c:pt>
                <c:pt idx="1488">
                  <c:v>0</c:v>
                </c:pt>
                <c:pt idx="1489">
                  <c:v>1.075E-11</c:v>
                </c:pt>
                <c:pt idx="1490">
                  <c:v>-1.075E-11</c:v>
                </c:pt>
                <c:pt idx="1491">
                  <c:v>-1.075E-11</c:v>
                </c:pt>
                <c:pt idx="1492">
                  <c:v>0</c:v>
                </c:pt>
                <c:pt idx="1493">
                  <c:v>0</c:v>
                </c:pt>
                <c:pt idx="1494">
                  <c:v>0</c:v>
                </c:pt>
                <c:pt idx="1495">
                  <c:v>0</c:v>
                </c:pt>
                <c:pt idx="1496">
                  <c:v>0</c:v>
                </c:pt>
                <c:pt idx="1497">
                  <c:v>1.075E-11</c:v>
                </c:pt>
                <c:pt idx="1498">
                  <c:v>0</c:v>
                </c:pt>
                <c:pt idx="1499">
                  <c:v>-1.075E-11</c:v>
                </c:pt>
                <c:pt idx="1500">
                  <c:v>0</c:v>
                </c:pt>
                <c:pt idx="1501">
                  <c:v>0</c:v>
                </c:pt>
                <c:pt idx="1502">
                  <c:v>0</c:v>
                </c:pt>
                <c:pt idx="1503">
                  <c:v>-1.075E-11</c:v>
                </c:pt>
                <c:pt idx="1504">
                  <c:v>-1.075E-11</c:v>
                </c:pt>
                <c:pt idx="1505">
                  <c:v>0</c:v>
                </c:pt>
                <c:pt idx="1506">
                  <c:v>1.075E-11</c:v>
                </c:pt>
                <c:pt idx="1507">
                  <c:v>-1.075E-11</c:v>
                </c:pt>
                <c:pt idx="1508">
                  <c:v>1.075E-11</c:v>
                </c:pt>
                <c:pt idx="1509">
                  <c:v>0</c:v>
                </c:pt>
                <c:pt idx="1510">
                  <c:v>-1.075E-11</c:v>
                </c:pt>
                <c:pt idx="1511">
                  <c:v>-1.075E-11</c:v>
                </c:pt>
                <c:pt idx="1512">
                  <c:v>0</c:v>
                </c:pt>
                <c:pt idx="1513">
                  <c:v>1.075E-11</c:v>
                </c:pt>
                <c:pt idx="1514">
                  <c:v>-1.075E-11</c:v>
                </c:pt>
                <c:pt idx="1515">
                  <c:v>0</c:v>
                </c:pt>
                <c:pt idx="1516">
                  <c:v>-1.075E-11</c:v>
                </c:pt>
                <c:pt idx="1517">
                  <c:v>0</c:v>
                </c:pt>
                <c:pt idx="1518">
                  <c:v>0</c:v>
                </c:pt>
                <c:pt idx="1519">
                  <c:v>0</c:v>
                </c:pt>
                <c:pt idx="1520">
                  <c:v>0</c:v>
                </c:pt>
                <c:pt idx="1521">
                  <c:v>-1.075E-11</c:v>
                </c:pt>
                <c:pt idx="1522">
                  <c:v>0</c:v>
                </c:pt>
                <c:pt idx="1523">
                  <c:v>0</c:v>
                </c:pt>
                <c:pt idx="1524">
                  <c:v>-1.075E-11</c:v>
                </c:pt>
                <c:pt idx="1525">
                  <c:v>0</c:v>
                </c:pt>
                <c:pt idx="1526">
                  <c:v>-1.075E-11</c:v>
                </c:pt>
                <c:pt idx="1527">
                  <c:v>0</c:v>
                </c:pt>
                <c:pt idx="1528">
                  <c:v>0</c:v>
                </c:pt>
                <c:pt idx="1529">
                  <c:v>-1.075E-11</c:v>
                </c:pt>
                <c:pt idx="1530">
                  <c:v>0</c:v>
                </c:pt>
                <c:pt idx="1531">
                  <c:v>0</c:v>
                </c:pt>
                <c:pt idx="1532">
                  <c:v>0</c:v>
                </c:pt>
                <c:pt idx="1533">
                  <c:v>-1.075E-11</c:v>
                </c:pt>
                <c:pt idx="1534">
                  <c:v>-1.075E-11</c:v>
                </c:pt>
                <c:pt idx="1535">
                  <c:v>0</c:v>
                </c:pt>
                <c:pt idx="1536">
                  <c:v>0</c:v>
                </c:pt>
                <c:pt idx="1537">
                  <c:v>0</c:v>
                </c:pt>
                <c:pt idx="1538">
                  <c:v>-1.075E-11</c:v>
                </c:pt>
                <c:pt idx="1539">
                  <c:v>-1.075E-11</c:v>
                </c:pt>
                <c:pt idx="1540">
                  <c:v>-1.075E-11</c:v>
                </c:pt>
                <c:pt idx="1541">
                  <c:v>-1.075E-11</c:v>
                </c:pt>
                <c:pt idx="1542">
                  <c:v>-1.075E-11</c:v>
                </c:pt>
                <c:pt idx="1543">
                  <c:v>0</c:v>
                </c:pt>
                <c:pt idx="1544">
                  <c:v>1.075E-11</c:v>
                </c:pt>
                <c:pt idx="1545">
                  <c:v>0</c:v>
                </c:pt>
                <c:pt idx="1546">
                  <c:v>-1.075E-11</c:v>
                </c:pt>
                <c:pt idx="1547">
                  <c:v>-1.075E-11</c:v>
                </c:pt>
                <c:pt idx="1548">
                  <c:v>0</c:v>
                </c:pt>
                <c:pt idx="1549">
                  <c:v>-1.075E-11</c:v>
                </c:pt>
                <c:pt idx="1550">
                  <c:v>1.075E-11</c:v>
                </c:pt>
                <c:pt idx="1551">
                  <c:v>-1.075E-11</c:v>
                </c:pt>
                <c:pt idx="1552">
                  <c:v>0</c:v>
                </c:pt>
                <c:pt idx="1553">
                  <c:v>-1.075E-11</c:v>
                </c:pt>
                <c:pt idx="1554">
                  <c:v>0</c:v>
                </c:pt>
                <c:pt idx="1555">
                  <c:v>1.075E-11</c:v>
                </c:pt>
                <c:pt idx="1556">
                  <c:v>0</c:v>
                </c:pt>
                <c:pt idx="1557">
                  <c:v>0</c:v>
                </c:pt>
                <c:pt idx="1558">
                  <c:v>0</c:v>
                </c:pt>
                <c:pt idx="1559">
                  <c:v>0</c:v>
                </c:pt>
                <c:pt idx="1560">
                  <c:v>1.075E-11</c:v>
                </c:pt>
                <c:pt idx="1561">
                  <c:v>-1.075E-11</c:v>
                </c:pt>
                <c:pt idx="1562">
                  <c:v>0</c:v>
                </c:pt>
                <c:pt idx="1563">
                  <c:v>0</c:v>
                </c:pt>
                <c:pt idx="1564">
                  <c:v>-1.075E-11</c:v>
                </c:pt>
                <c:pt idx="1565">
                  <c:v>0</c:v>
                </c:pt>
                <c:pt idx="1566">
                  <c:v>-1.075E-11</c:v>
                </c:pt>
                <c:pt idx="1567">
                  <c:v>1.075E-11</c:v>
                </c:pt>
                <c:pt idx="1568">
                  <c:v>2.15E-11</c:v>
                </c:pt>
                <c:pt idx="1569">
                  <c:v>-1.075E-11</c:v>
                </c:pt>
                <c:pt idx="1570">
                  <c:v>0</c:v>
                </c:pt>
                <c:pt idx="1571">
                  <c:v>0</c:v>
                </c:pt>
                <c:pt idx="1572">
                  <c:v>0</c:v>
                </c:pt>
                <c:pt idx="1573">
                  <c:v>0</c:v>
                </c:pt>
                <c:pt idx="1574">
                  <c:v>0</c:v>
                </c:pt>
                <c:pt idx="1575">
                  <c:v>-1.075E-11</c:v>
                </c:pt>
                <c:pt idx="1576">
                  <c:v>0</c:v>
                </c:pt>
                <c:pt idx="1577">
                  <c:v>-1.075E-11</c:v>
                </c:pt>
                <c:pt idx="1578">
                  <c:v>0</c:v>
                </c:pt>
                <c:pt idx="1579">
                  <c:v>0</c:v>
                </c:pt>
                <c:pt idx="1580">
                  <c:v>0</c:v>
                </c:pt>
                <c:pt idx="1581">
                  <c:v>0</c:v>
                </c:pt>
                <c:pt idx="1582">
                  <c:v>0</c:v>
                </c:pt>
                <c:pt idx="1583">
                  <c:v>-1.075E-11</c:v>
                </c:pt>
                <c:pt idx="1584">
                  <c:v>0</c:v>
                </c:pt>
                <c:pt idx="1585">
                  <c:v>0</c:v>
                </c:pt>
                <c:pt idx="1586">
                  <c:v>-1.075E-11</c:v>
                </c:pt>
                <c:pt idx="1587">
                  <c:v>-1.075E-11</c:v>
                </c:pt>
                <c:pt idx="1588">
                  <c:v>-1.075E-11</c:v>
                </c:pt>
                <c:pt idx="1589">
                  <c:v>1.075E-11</c:v>
                </c:pt>
                <c:pt idx="1590">
                  <c:v>-1.075E-11</c:v>
                </c:pt>
                <c:pt idx="1591">
                  <c:v>-1.075E-11</c:v>
                </c:pt>
                <c:pt idx="1592">
                  <c:v>0</c:v>
                </c:pt>
                <c:pt idx="1593">
                  <c:v>-1.075E-11</c:v>
                </c:pt>
                <c:pt idx="1594">
                  <c:v>1.075E-11</c:v>
                </c:pt>
                <c:pt idx="1595">
                  <c:v>1.075E-11</c:v>
                </c:pt>
                <c:pt idx="1596">
                  <c:v>0</c:v>
                </c:pt>
                <c:pt idx="1597">
                  <c:v>-1.075E-11</c:v>
                </c:pt>
                <c:pt idx="1598">
                  <c:v>-1.075E-11</c:v>
                </c:pt>
                <c:pt idx="1599">
                  <c:v>0</c:v>
                </c:pt>
                <c:pt idx="1600">
                  <c:v>0</c:v>
                </c:pt>
                <c:pt idx="1601">
                  <c:v>1.075E-11</c:v>
                </c:pt>
                <c:pt idx="1602">
                  <c:v>0</c:v>
                </c:pt>
                <c:pt idx="1603">
                  <c:v>0</c:v>
                </c:pt>
                <c:pt idx="1604">
                  <c:v>0</c:v>
                </c:pt>
                <c:pt idx="1605">
                  <c:v>0</c:v>
                </c:pt>
                <c:pt idx="1606">
                  <c:v>0</c:v>
                </c:pt>
                <c:pt idx="1607">
                  <c:v>-1.075E-11</c:v>
                </c:pt>
                <c:pt idx="1608">
                  <c:v>0</c:v>
                </c:pt>
                <c:pt idx="1609">
                  <c:v>0</c:v>
                </c:pt>
                <c:pt idx="1610">
                  <c:v>0</c:v>
                </c:pt>
                <c:pt idx="1611">
                  <c:v>0</c:v>
                </c:pt>
                <c:pt idx="1612">
                  <c:v>-1.075E-11</c:v>
                </c:pt>
                <c:pt idx="1613">
                  <c:v>-1.075E-11</c:v>
                </c:pt>
                <c:pt idx="1614">
                  <c:v>0</c:v>
                </c:pt>
                <c:pt idx="1615">
                  <c:v>-1.075E-11</c:v>
                </c:pt>
                <c:pt idx="1616">
                  <c:v>-1.075E-11</c:v>
                </c:pt>
                <c:pt idx="1617">
                  <c:v>-1.075E-11</c:v>
                </c:pt>
                <c:pt idx="1618">
                  <c:v>0</c:v>
                </c:pt>
                <c:pt idx="1619">
                  <c:v>-1.075E-11</c:v>
                </c:pt>
                <c:pt idx="1620">
                  <c:v>0</c:v>
                </c:pt>
                <c:pt idx="1621">
                  <c:v>0</c:v>
                </c:pt>
                <c:pt idx="1622">
                  <c:v>0</c:v>
                </c:pt>
                <c:pt idx="1623">
                  <c:v>0</c:v>
                </c:pt>
                <c:pt idx="1624">
                  <c:v>-1.075E-11</c:v>
                </c:pt>
                <c:pt idx="1625">
                  <c:v>0</c:v>
                </c:pt>
                <c:pt idx="1626">
                  <c:v>0</c:v>
                </c:pt>
                <c:pt idx="1627">
                  <c:v>1.075E-11</c:v>
                </c:pt>
                <c:pt idx="1628">
                  <c:v>0</c:v>
                </c:pt>
                <c:pt idx="1629">
                  <c:v>0</c:v>
                </c:pt>
                <c:pt idx="1630">
                  <c:v>-1.075E-11</c:v>
                </c:pt>
                <c:pt idx="1631">
                  <c:v>-1.075E-11</c:v>
                </c:pt>
                <c:pt idx="1632">
                  <c:v>0</c:v>
                </c:pt>
                <c:pt idx="1633">
                  <c:v>0</c:v>
                </c:pt>
                <c:pt idx="1634">
                  <c:v>0</c:v>
                </c:pt>
                <c:pt idx="1635">
                  <c:v>-1.075E-11</c:v>
                </c:pt>
                <c:pt idx="1636">
                  <c:v>0</c:v>
                </c:pt>
                <c:pt idx="1637">
                  <c:v>0</c:v>
                </c:pt>
                <c:pt idx="1638">
                  <c:v>0</c:v>
                </c:pt>
                <c:pt idx="1639">
                  <c:v>-1.075E-11</c:v>
                </c:pt>
                <c:pt idx="1640">
                  <c:v>0</c:v>
                </c:pt>
                <c:pt idx="1641">
                  <c:v>-1.075E-11</c:v>
                </c:pt>
                <c:pt idx="1642">
                  <c:v>0</c:v>
                </c:pt>
                <c:pt idx="1643">
                  <c:v>-1.075E-11</c:v>
                </c:pt>
                <c:pt idx="1644">
                  <c:v>1.075E-11</c:v>
                </c:pt>
                <c:pt idx="1645">
                  <c:v>0</c:v>
                </c:pt>
                <c:pt idx="1646">
                  <c:v>-1.075E-11</c:v>
                </c:pt>
                <c:pt idx="1647">
                  <c:v>0</c:v>
                </c:pt>
                <c:pt idx="1648">
                  <c:v>1.075E-11</c:v>
                </c:pt>
                <c:pt idx="1649">
                  <c:v>0</c:v>
                </c:pt>
                <c:pt idx="1650">
                  <c:v>-1.075E-11</c:v>
                </c:pt>
                <c:pt idx="1651">
                  <c:v>0</c:v>
                </c:pt>
                <c:pt idx="1652">
                  <c:v>-1.075E-11</c:v>
                </c:pt>
                <c:pt idx="1653">
                  <c:v>-1.075E-11</c:v>
                </c:pt>
                <c:pt idx="1654">
                  <c:v>0</c:v>
                </c:pt>
                <c:pt idx="1655">
                  <c:v>-1.075E-11</c:v>
                </c:pt>
                <c:pt idx="1656">
                  <c:v>-1.075E-11</c:v>
                </c:pt>
                <c:pt idx="1657">
                  <c:v>-1.075E-11</c:v>
                </c:pt>
                <c:pt idx="1658">
                  <c:v>0</c:v>
                </c:pt>
                <c:pt idx="1659">
                  <c:v>0</c:v>
                </c:pt>
                <c:pt idx="1660">
                  <c:v>0</c:v>
                </c:pt>
                <c:pt idx="1661">
                  <c:v>-1.075E-11</c:v>
                </c:pt>
                <c:pt idx="1662">
                  <c:v>0</c:v>
                </c:pt>
                <c:pt idx="1663">
                  <c:v>-1.075E-11</c:v>
                </c:pt>
                <c:pt idx="1664">
                  <c:v>0</c:v>
                </c:pt>
                <c:pt idx="1665">
                  <c:v>0</c:v>
                </c:pt>
                <c:pt idx="1666">
                  <c:v>0</c:v>
                </c:pt>
                <c:pt idx="1667">
                  <c:v>-1.075E-11</c:v>
                </c:pt>
                <c:pt idx="1668">
                  <c:v>-1.075E-11</c:v>
                </c:pt>
                <c:pt idx="1669">
                  <c:v>-1.075E-11</c:v>
                </c:pt>
                <c:pt idx="1670">
                  <c:v>0</c:v>
                </c:pt>
                <c:pt idx="1671">
                  <c:v>1.075E-11</c:v>
                </c:pt>
                <c:pt idx="1672">
                  <c:v>-1.075E-11</c:v>
                </c:pt>
                <c:pt idx="1673">
                  <c:v>0</c:v>
                </c:pt>
                <c:pt idx="1674">
                  <c:v>0</c:v>
                </c:pt>
                <c:pt idx="1675">
                  <c:v>-1.075E-11</c:v>
                </c:pt>
                <c:pt idx="1676">
                  <c:v>0</c:v>
                </c:pt>
                <c:pt idx="1677">
                  <c:v>0</c:v>
                </c:pt>
                <c:pt idx="1678">
                  <c:v>-1.075E-11</c:v>
                </c:pt>
                <c:pt idx="1679">
                  <c:v>0</c:v>
                </c:pt>
                <c:pt idx="1680">
                  <c:v>0</c:v>
                </c:pt>
                <c:pt idx="1681">
                  <c:v>1.075E-11</c:v>
                </c:pt>
                <c:pt idx="1682">
                  <c:v>-1.075E-11</c:v>
                </c:pt>
                <c:pt idx="1683">
                  <c:v>0</c:v>
                </c:pt>
                <c:pt idx="1684">
                  <c:v>0</c:v>
                </c:pt>
                <c:pt idx="1685">
                  <c:v>0</c:v>
                </c:pt>
                <c:pt idx="1686">
                  <c:v>0</c:v>
                </c:pt>
                <c:pt idx="1687">
                  <c:v>-1.075E-11</c:v>
                </c:pt>
                <c:pt idx="1688">
                  <c:v>1.075E-11</c:v>
                </c:pt>
                <c:pt idx="1689">
                  <c:v>0</c:v>
                </c:pt>
                <c:pt idx="1690">
                  <c:v>0</c:v>
                </c:pt>
                <c:pt idx="1691">
                  <c:v>0</c:v>
                </c:pt>
                <c:pt idx="1692">
                  <c:v>0</c:v>
                </c:pt>
                <c:pt idx="1693">
                  <c:v>1.075E-11</c:v>
                </c:pt>
                <c:pt idx="1694">
                  <c:v>-1.075E-11</c:v>
                </c:pt>
                <c:pt idx="1695">
                  <c:v>0</c:v>
                </c:pt>
                <c:pt idx="1696">
                  <c:v>0</c:v>
                </c:pt>
                <c:pt idx="1697">
                  <c:v>0</c:v>
                </c:pt>
                <c:pt idx="1698">
                  <c:v>-1.075E-11</c:v>
                </c:pt>
                <c:pt idx="1699">
                  <c:v>-1.075E-11</c:v>
                </c:pt>
                <c:pt idx="1700">
                  <c:v>0</c:v>
                </c:pt>
                <c:pt idx="1701">
                  <c:v>0</c:v>
                </c:pt>
                <c:pt idx="1702">
                  <c:v>0</c:v>
                </c:pt>
                <c:pt idx="1703">
                  <c:v>0</c:v>
                </c:pt>
                <c:pt idx="1704">
                  <c:v>-1.075E-11</c:v>
                </c:pt>
                <c:pt idx="1705">
                  <c:v>0</c:v>
                </c:pt>
                <c:pt idx="1706">
                  <c:v>-1.075E-11</c:v>
                </c:pt>
                <c:pt idx="1707">
                  <c:v>0</c:v>
                </c:pt>
                <c:pt idx="1708">
                  <c:v>0</c:v>
                </c:pt>
                <c:pt idx="1709">
                  <c:v>0</c:v>
                </c:pt>
                <c:pt idx="1710">
                  <c:v>0</c:v>
                </c:pt>
                <c:pt idx="1711">
                  <c:v>0</c:v>
                </c:pt>
                <c:pt idx="1712">
                  <c:v>0</c:v>
                </c:pt>
                <c:pt idx="1713">
                  <c:v>0</c:v>
                </c:pt>
                <c:pt idx="1714">
                  <c:v>0</c:v>
                </c:pt>
                <c:pt idx="1715">
                  <c:v>0</c:v>
                </c:pt>
                <c:pt idx="1716">
                  <c:v>-1.075E-11</c:v>
                </c:pt>
                <c:pt idx="1717">
                  <c:v>0</c:v>
                </c:pt>
                <c:pt idx="1718">
                  <c:v>0</c:v>
                </c:pt>
                <c:pt idx="1719">
                  <c:v>0</c:v>
                </c:pt>
                <c:pt idx="1720">
                  <c:v>0</c:v>
                </c:pt>
                <c:pt idx="1721">
                  <c:v>-1.075E-11</c:v>
                </c:pt>
                <c:pt idx="1722">
                  <c:v>-1.075E-11</c:v>
                </c:pt>
                <c:pt idx="1723">
                  <c:v>0</c:v>
                </c:pt>
                <c:pt idx="1724">
                  <c:v>-1.075E-11</c:v>
                </c:pt>
                <c:pt idx="1725">
                  <c:v>-1.075E-11</c:v>
                </c:pt>
                <c:pt idx="1726">
                  <c:v>0</c:v>
                </c:pt>
                <c:pt idx="1727">
                  <c:v>0</c:v>
                </c:pt>
                <c:pt idx="1728">
                  <c:v>-1.075E-11</c:v>
                </c:pt>
                <c:pt idx="1729">
                  <c:v>0</c:v>
                </c:pt>
                <c:pt idx="1730">
                  <c:v>0</c:v>
                </c:pt>
                <c:pt idx="1731">
                  <c:v>0</c:v>
                </c:pt>
                <c:pt idx="1732">
                  <c:v>-1.075E-11</c:v>
                </c:pt>
                <c:pt idx="1733">
                  <c:v>-1.075E-11</c:v>
                </c:pt>
                <c:pt idx="1734">
                  <c:v>0</c:v>
                </c:pt>
                <c:pt idx="1735">
                  <c:v>0</c:v>
                </c:pt>
                <c:pt idx="1736">
                  <c:v>0</c:v>
                </c:pt>
                <c:pt idx="1737">
                  <c:v>0</c:v>
                </c:pt>
                <c:pt idx="1738">
                  <c:v>0</c:v>
                </c:pt>
                <c:pt idx="1739">
                  <c:v>1.075E-11</c:v>
                </c:pt>
                <c:pt idx="1740">
                  <c:v>-1.075E-11</c:v>
                </c:pt>
                <c:pt idx="1741">
                  <c:v>0</c:v>
                </c:pt>
                <c:pt idx="1742">
                  <c:v>0</c:v>
                </c:pt>
                <c:pt idx="1743">
                  <c:v>0</c:v>
                </c:pt>
                <c:pt idx="1744">
                  <c:v>0</c:v>
                </c:pt>
                <c:pt idx="1745">
                  <c:v>-1.075E-11</c:v>
                </c:pt>
                <c:pt idx="1746">
                  <c:v>0</c:v>
                </c:pt>
                <c:pt idx="1747">
                  <c:v>0</c:v>
                </c:pt>
                <c:pt idx="1748">
                  <c:v>0</c:v>
                </c:pt>
                <c:pt idx="1749">
                  <c:v>0</c:v>
                </c:pt>
                <c:pt idx="1750">
                  <c:v>0</c:v>
                </c:pt>
                <c:pt idx="1751">
                  <c:v>1.075E-11</c:v>
                </c:pt>
                <c:pt idx="1752">
                  <c:v>0</c:v>
                </c:pt>
                <c:pt idx="1753">
                  <c:v>-1.075E-11</c:v>
                </c:pt>
                <c:pt idx="1754">
                  <c:v>0</c:v>
                </c:pt>
                <c:pt idx="1755">
                  <c:v>-1.075E-11</c:v>
                </c:pt>
                <c:pt idx="1756">
                  <c:v>0</c:v>
                </c:pt>
                <c:pt idx="1757">
                  <c:v>0</c:v>
                </c:pt>
                <c:pt idx="1758">
                  <c:v>0</c:v>
                </c:pt>
                <c:pt idx="1759">
                  <c:v>0</c:v>
                </c:pt>
                <c:pt idx="1760">
                  <c:v>0</c:v>
                </c:pt>
                <c:pt idx="1761">
                  <c:v>0</c:v>
                </c:pt>
                <c:pt idx="1762">
                  <c:v>0</c:v>
                </c:pt>
                <c:pt idx="1763">
                  <c:v>0</c:v>
                </c:pt>
                <c:pt idx="1764">
                  <c:v>0</c:v>
                </c:pt>
                <c:pt idx="1765">
                  <c:v>0</c:v>
                </c:pt>
                <c:pt idx="1766">
                  <c:v>-1.075E-11</c:v>
                </c:pt>
                <c:pt idx="1767">
                  <c:v>0</c:v>
                </c:pt>
                <c:pt idx="1768">
                  <c:v>0</c:v>
                </c:pt>
                <c:pt idx="1769">
                  <c:v>0</c:v>
                </c:pt>
                <c:pt idx="1770">
                  <c:v>-1.075E-11</c:v>
                </c:pt>
                <c:pt idx="1771">
                  <c:v>0</c:v>
                </c:pt>
                <c:pt idx="1772">
                  <c:v>0</c:v>
                </c:pt>
                <c:pt idx="1773">
                  <c:v>0</c:v>
                </c:pt>
                <c:pt idx="1774">
                  <c:v>0</c:v>
                </c:pt>
                <c:pt idx="1775">
                  <c:v>-1.075E-11</c:v>
                </c:pt>
                <c:pt idx="1776">
                  <c:v>-1.075E-11</c:v>
                </c:pt>
                <c:pt idx="1777">
                  <c:v>0</c:v>
                </c:pt>
                <c:pt idx="1778">
                  <c:v>0</c:v>
                </c:pt>
                <c:pt idx="1779">
                  <c:v>-1.075E-11</c:v>
                </c:pt>
                <c:pt idx="1780">
                  <c:v>-1.075E-11</c:v>
                </c:pt>
                <c:pt idx="1781">
                  <c:v>0</c:v>
                </c:pt>
                <c:pt idx="1782">
                  <c:v>0</c:v>
                </c:pt>
                <c:pt idx="1783">
                  <c:v>-1.075E-11</c:v>
                </c:pt>
                <c:pt idx="1784">
                  <c:v>-1.075E-11</c:v>
                </c:pt>
                <c:pt idx="1785">
                  <c:v>0</c:v>
                </c:pt>
                <c:pt idx="1786">
                  <c:v>-1.075E-11</c:v>
                </c:pt>
                <c:pt idx="1787">
                  <c:v>1.075E-11</c:v>
                </c:pt>
                <c:pt idx="1788">
                  <c:v>1.075E-11</c:v>
                </c:pt>
                <c:pt idx="1789">
                  <c:v>0</c:v>
                </c:pt>
                <c:pt idx="1790">
                  <c:v>0</c:v>
                </c:pt>
                <c:pt idx="1791">
                  <c:v>0</c:v>
                </c:pt>
                <c:pt idx="1792">
                  <c:v>-1.075E-11</c:v>
                </c:pt>
                <c:pt idx="1793">
                  <c:v>0</c:v>
                </c:pt>
                <c:pt idx="1794">
                  <c:v>-1.075E-11</c:v>
                </c:pt>
                <c:pt idx="1795">
                  <c:v>0</c:v>
                </c:pt>
                <c:pt idx="1796">
                  <c:v>-1.075E-11</c:v>
                </c:pt>
                <c:pt idx="1797">
                  <c:v>1.075E-11</c:v>
                </c:pt>
                <c:pt idx="1798">
                  <c:v>0</c:v>
                </c:pt>
                <c:pt idx="1799">
                  <c:v>0</c:v>
                </c:pt>
                <c:pt idx="1800">
                  <c:v>-1.075E-11</c:v>
                </c:pt>
                <c:pt idx="1801">
                  <c:v>0</c:v>
                </c:pt>
                <c:pt idx="1802">
                  <c:v>-1.075E-11</c:v>
                </c:pt>
                <c:pt idx="1803">
                  <c:v>0</c:v>
                </c:pt>
                <c:pt idx="1804">
                  <c:v>0</c:v>
                </c:pt>
                <c:pt idx="1805">
                  <c:v>-1.075E-11</c:v>
                </c:pt>
                <c:pt idx="1806">
                  <c:v>-1.075E-11</c:v>
                </c:pt>
                <c:pt idx="1807">
                  <c:v>-1.075E-11</c:v>
                </c:pt>
                <c:pt idx="1808">
                  <c:v>0</c:v>
                </c:pt>
                <c:pt idx="1809">
                  <c:v>-1.075E-11</c:v>
                </c:pt>
                <c:pt idx="1810">
                  <c:v>0</c:v>
                </c:pt>
                <c:pt idx="1811">
                  <c:v>-1.075E-11</c:v>
                </c:pt>
                <c:pt idx="1812">
                  <c:v>0</c:v>
                </c:pt>
                <c:pt idx="1813">
                  <c:v>0</c:v>
                </c:pt>
                <c:pt idx="1814">
                  <c:v>0</c:v>
                </c:pt>
                <c:pt idx="1815">
                  <c:v>0</c:v>
                </c:pt>
                <c:pt idx="1816">
                  <c:v>0</c:v>
                </c:pt>
                <c:pt idx="1817">
                  <c:v>0</c:v>
                </c:pt>
                <c:pt idx="1818">
                  <c:v>1.075E-11</c:v>
                </c:pt>
                <c:pt idx="1819">
                  <c:v>0</c:v>
                </c:pt>
                <c:pt idx="1820">
                  <c:v>-1.075E-11</c:v>
                </c:pt>
                <c:pt idx="1821">
                  <c:v>0</c:v>
                </c:pt>
                <c:pt idx="1822">
                  <c:v>0</c:v>
                </c:pt>
                <c:pt idx="1823">
                  <c:v>0</c:v>
                </c:pt>
                <c:pt idx="1824">
                  <c:v>0</c:v>
                </c:pt>
                <c:pt idx="1825">
                  <c:v>0</c:v>
                </c:pt>
                <c:pt idx="1826">
                  <c:v>0</c:v>
                </c:pt>
                <c:pt idx="1827">
                  <c:v>-1.075E-11</c:v>
                </c:pt>
                <c:pt idx="1828">
                  <c:v>-1.075E-11</c:v>
                </c:pt>
                <c:pt idx="1829">
                  <c:v>0</c:v>
                </c:pt>
                <c:pt idx="1830">
                  <c:v>0</c:v>
                </c:pt>
                <c:pt idx="1831">
                  <c:v>0</c:v>
                </c:pt>
                <c:pt idx="1832">
                  <c:v>-1.075E-11</c:v>
                </c:pt>
                <c:pt idx="1833">
                  <c:v>-2.15E-11</c:v>
                </c:pt>
                <c:pt idx="1834">
                  <c:v>0</c:v>
                </c:pt>
                <c:pt idx="1835">
                  <c:v>-1.075E-11</c:v>
                </c:pt>
                <c:pt idx="1836">
                  <c:v>-1.075E-11</c:v>
                </c:pt>
                <c:pt idx="1837">
                  <c:v>1.075E-11</c:v>
                </c:pt>
                <c:pt idx="1838">
                  <c:v>0</c:v>
                </c:pt>
                <c:pt idx="1839">
                  <c:v>0</c:v>
                </c:pt>
                <c:pt idx="1840">
                  <c:v>0</c:v>
                </c:pt>
                <c:pt idx="1841">
                  <c:v>0</c:v>
                </c:pt>
                <c:pt idx="1842">
                  <c:v>0</c:v>
                </c:pt>
                <c:pt idx="1843">
                  <c:v>-1.075E-11</c:v>
                </c:pt>
                <c:pt idx="1844">
                  <c:v>-1.075E-11</c:v>
                </c:pt>
                <c:pt idx="1845">
                  <c:v>0</c:v>
                </c:pt>
                <c:pt idx="1846">
                  <c:v>0</c:v>
                </c:pt>
                <c:pt idx="1847">
                  <c:v>1.075E-11</c:v>
                </c:pt>
                <c:pt idx="1848">
                  <c:v>0</c:v>
                </c:pt>
                <c:pt idx="1849">
                  <c:v>0</c:v>
                </c:pt>
                <c:pt idx="1850">
                  <c:v>-1.075E-11</c:v>
                </c:pt>
                <c:pt idx="1851">
                  <c:v>0</c:v>
                </c:pt>
                <c:pt idx="1852">
                  <c:v>-1.075E-11</c:v>
                </c:pt>
                <c:pt idx="1853">
                  <c:v>0</c:v>
                </c:pt>
                <c:pt idx="1854">
                  <c:v>-1.075E-11</c:v>
                </c:pt>
                <c:pt idx="1855">
                  <c:v>-1.075E-11</c:v>
                </c:pt>
                <c:pt idx="1856">
                  <c:v>0</c:v>
                </c:pt>
                <c:pt idx="1857">
                  <c:v>0</c:v>
                </c:pt>
                <c:pt idx="1858">
                  <c:v>0</c:v>
                </c:pt>
                <c:pt idx="1859">
                  <c:v>0</c:v>
                </c:pt>
                <c:pt idx="1860">
                  <c:v>-1.075E-11</c:v>
                </c:pt>
                <c:pt idx="1861">
                  <c:v>0</c:v>
                </c:pt>
                <c:pt idx="1862">
                  <c:v>-1.075E-11</c:v>
                </c:pt>
                <c:pt idx="1863">
                  <c:v>0</c:v>
                </c:pt>
                <c:pt idx="1864">
                  <c:v>-1.075E-11</c:v>
                </c:pt>
                <c:pt idx="1865">
                  <c:v>0</c:v>
                </c:pt>
                <c:pt idx="1866">
                  <c:v>0</c:v>
                </c:pt>
                <c:pt idx="1867">
                  <c:v>0</c:v>
                </c:pt>
                <c:pt idx="1868">
                  <c:v>0</c:v>
                </c:pt>
                <c:pt idx="1869">
                  <c:v>-1.075E-11</c:v>
                </c:pt>
                <c:pt idx="1870">
                  <c:v>0</c:v>
                </c:pt>
                <c:pt idx="1871">
                  <c:v>1.075E-11</c:v>
                </c:pt>
                <c:pt idx="1872">
                  <c:v>-1.075E-11</c:v>
                </c:pt>
                <c:pt idx="1873">
                  <c:v>0</c:v>
                </c:pt>
                <c:pt idx="1874">
                  <c:v>1.075E-11</c:v>
                </c:pt>
                <c:pt idx="1875">
                  <c:v>0</c:v>
                </c:pt>
                <c:pt idx="1876">
                  <c:v>-1.075E-11</c:v>
                </c:pt>
                <c:pt idx="1877">
                  <c:v>-1.075E-11</c:v>
                </c:pt>
                <c:pt idx="1878">
                  <c:v>-1.075E-11</c:v>
                </c:pt>
                <c:pt idx="1879">
                  <c:v>0</c:v>
                </c:pt>
                <c:pt idx="1880">
                  <c:v>-1.075E-11</c:v>
                </c:pt>
                <c:pt idx="1881">
                  <c:v>0</c:v>
                </c:pt>
                <c:pt idx="1882">
                  <c:v>0</c:v>
                </c:pt>
                <c:pt idx="1883">
                  <c:v>1.075E-11</c:v>
                </c:pt>
                <c:pt idx="1884">
                  <c:v>0</c:v>
                </c:pt>
                <c:pt idx="1885">
                  <c:v>0</c:v>
                </c:pt>
                <c:pt idx="1886">
                  <c:v>0</c:v>
                </c:pt>
                <c:pt idx="1887">
                  <c:v>-1.075E-11</c:v>
                </c:pt>
                <c:pt idx="1888">
                  <c:v>-1.075E-11</c:v>
                </c:pt>
                <c:pt idx="1889">
                  <c:v>0</c:v>
                </c:pt>
                <c:pt idx="1890">
                  <c:v>0</c:v>
                </c:pt>
                <c:pt idx="1891">
                  <c:v>0</c:v>
                </c:pt>
                <c:pt idx="1892">
                  <c:v>0</c:v>
                </c:pt>
                <c:pt idx="1893">
                  <c:v>1.075E-11</c:v>
                </c:pt>
                <c:pt idx="1894">
                  <c:v>-1.075E-11</c:v>
                </c:pt>
                <c:pt idx="1895">
                  <c:v>0</c:v>
                </c:pt>
                <c:pt idx="1896">
                  <c:v>-1.075E-11</c:v>
                </c:pt>
                <c:pt idx="1897">
                  <c:v>0</c:v>
                </c:pt>
                <c:pt idx="1898">
                  <c:v>0</c:v>
                </c:pt>
                <c:pt idx="1899">
                  <c:v>0</c:v>
                </c:pt>
                <c:pt idx="1900">
                  <c:v>-1.075E-11</c:v>
                </c:pt>
                <c:pt idx="1901">
                  <c:v>0</c:v>
                </c:pt>
                <c:pt idx="1902">
                  <c:v>0</c:v>
                </c:pt>
                <c:pt idx="1903">
                  <c:v>-1.075E-11</c:v>
                </c:pt>
                <c:pt idx="1904">
                  <c:v>0</c:v>
                </c:pt>
                <c:pt idx="1905">
                  <c:v>-1.075E-11</c:v>
                </c:pt>
                <c:pt idx="1906">
                  <c:v>0</c:v>
                </c:pt>
                <c:pt idx="1907">
                  <c:v>-1.075E-11</c:v>
                </c:pt>
                <c:pt idx="1908">
                  <c:v>0</c:v>
                </c:pt>
                <c:pt idx="1909">
                  <c:v>0</c:v>
                </c:pt>
                <c:pt idx="1910">
                  <c:v>0</c:v>
                </c:pt>
                <c:pt idx="1911">
                  <c:v>-1.075E-11</c:v>
                </c:pt>
                <c:pt idx="1912">
                  <c:v>0</c:v>
                </c:pt>
                <c:pt idx="1913">
                  <c:v>-1.075E-11</c:v>
                </c:pt>
                <c:pt idx="1914">
                  <c:v>0</c:v>
                </c:pt>
                <c:pt idx="1915">
                  <c:v>1.075E-11</c:v>
                </c:pt>
                <c:pt idx="1916">
                  <c:v>0</c:v>
                </c:pt>
                <c:pt idx="1917">
                  <c:v>0</c:v>
                </c:pt>
                <c:pt idx="1918">
                  <c:v>0</c:v>
                </c:pt>
                <c:pt idx="1919">
                  <c:v>-1.075E-11</c:v>
                </c:pt>
                <c:pt idx="1920">
                  <c:v>1.075E-11</c:v>
                </c:pt>
                <c:pt idx="1921">
                  <c:v>-2.15E-11</c:v>
                </c:pt>
                <c:pt idx="1922">
                  <c:v>-1.075E-11</c:v>
                </c:pt>
                <c:pt idx="1923">
                  <c:v>1.075E-11</c:v>
                </c:pt>
                <c:pt idx="1924">
                  <c:v>0</c:v>
                </c:pt>
                <c:pt idx="1925">
                  <c:v>-1.075E-11</c:v>
                </c:pt>
                <c:pt idx="1926">
                  <c:v>0</c:v>
                </c:pt>
                <c:pt idx="1927">
                  <c:v>1.075E-11</c:v>
                </c:pt>
                <c:pt idx="1928">
                  <c:v>0</c:v>
                </c:pt>
                <c:pt idx="1929">
                  <c:v>0</c:v>
                </c:pt>
                <c:pt idx="1930">
                  <c:v>-1.075E-11</c:v>
                </c:pt>
                <c:pt idx="1931">
                  <c:v>-1.075E-11</c:v>
                </c:pt>
                <c:pt idx="1932">
                  <c:v>1.075E-11</c:v>
                </c:pt>
                <c:pt idx="1933">
                  <c:v>-1.075E-11</c:v>
                </c:pt>
                <c:pt idx="1934">
                  <c:v>0</c:v>
                </c:pt>
                <c:pt idx="1935">
                  <c:v>-1.075E-11</c:v>
                </c:pt>
                <c:pt idx="1936">
                  <c:v>0</c:v>
                </c:pt>
                <c:pt idx="1937">
                  <c:v>0</c:v>
                </c:pt>
                <c:pt idx="1938">
                  <c:v>-1.075E-11</c:v>
                </c:pt>
                <c:pt idx="1939">
                  <c:v>-1.075E-11</c:v>
                </c:pt>
                <c:pt idx="1940">
                  <c:v>-1.075E-11</c:v>
                </c:pt>
                <c:pt idx="1941">
                  <c:v>-1.075E-11</c:v>
                </c:pt>
                <c:pt idx="1942">
                  <c:v>-1.075E-11</c:v>
                </c:pt>
                <c:pt idx="1943">
                  <c:v>0</c:v>
                </c:pt>
                <c:pt idx="1944">
                  <c:v>-1.075E-11</c:v>
                </c:pt>
                <c:pt idx="1945">
                  <c:v>-1.075E-11</c:v>
                </c:pt>
                <c:pt idx="1946">
                  <c:v>-1.075E-11</c:v>
                </c:pt>
                <c:pt idx="1947">
                  <c:v>1.075E-11</c:v>
                </c:pt>
                <c:pt idx="1948">
                  <c:v>0</c:v>
                </c:pt>
                <c:pt idx="1949">
                  <c:v>0</c:v>
                </c:pt>
                <c:pt idx="1950">
                  <c:v>0</c:v>
                </c:pt>
                <c:pt idx="1951">
                  <c:v>0</c:v>
                </c:pt>
                <c:pt idx="1952">
                  <c:v>0</c:v>
                </c:pt>
                <c:pt idx="1953">
                  <c:v>-1.075E-11</c:v>
                </c:pt>
                <c:pt idx="1954">
                  <c:v>0</c:v>
                </c:pt>
                <c:pt idx="1955">
                  <c:v>-2.15E-11</c:v>
                </c:pt>
                <c:pt idx="1956">
                  <c:v>1.075E-11</c:v>
                </c:pt>
                <c:pt idx="1957">
                  <c:v>0</c:v>
                </c:pt>
                <c:pt idx="1958">
                  <c:v>0</c:v>
                </c:pt>
                <c:pt idx="1959">
                  <c:v>0</c:v>
                </c:pt>
                <c:pt idx="1960">
                  <c:v>0</c:v>
                </c:pt>
                <c:pt idx="1961">
                  <c:v>-1.075E-11</c:v>
                </c:pt>
                <c:pt idx="1962">
                  <c:v>0</c:v>
                </c:pt>
                <c:pt idx="1963">
                  <c:v>0</c:v>
                </c:pt>
                <c:pt idx="1964">
                  <c:v>1.075E-11</c:v>
                </c:pt>
                <c:pt idx="1965">
                  <c:v>0</c:v>
                </c:pt>
                <c:pt idx="1966">
                  <c:v>0</c:v>
                </c:pt>
                <c:pt idx="1967">
                  <c:v>-1.075E-11</c:v>
                </c:pt>
                <c:pt idx="1968">
                  <c:v>0</c:v>
                </c:pt>
                <c:pt idx="1969">
                  <c:v>0</c:v>
                </c:pt>
                <c:pt idx="1970">
                  <c:v>-1.075E-11</c:v>
                </c:pt>
                <c:pt idx="1971">
                  <c:v>0</c:v>
                </c:pt>
                <c:pt idx="1972">
                  <c:v>1.075E-11</c:v>
                </c:pt>
                <c:pt idx="1973">
                  <c:v>0</c:v>
                </c:pt>
                <c:pt idx="1974">
                  <c:v>-1.075E-11</c:v>
                </c:pt>
                <c:pt idx="1975">
                  <c:v>0</c:v>
                </c:pt>
                <c:pt idx="1976">
                  <c:v>0</c:v>
                </c:pt>
                <c:pt idx="1977">
                  <c:v>-1.075E-11</c:v>
                </c:pt>
                <c:pt idx="1978">
                  <c:v>0</c:v>
                </c:pt>
                <c:pt idx="1979">
                  <c:v>1.075E-11</c:v>
                </c:pt>
                <c:pt idx="1980">
                  <c:v>1.075E-11</c:v>
                </c:pt>
                <c:pt idx="1981">
                  <c:v>0</c:v>
                </c:pt>
                <c:pt idx="1982">
                  <c:v>-1.075E-11</c:v>
                </c:pt>
                <c:pt idx="1983">
                  <c:v>0</c:v>
                </c:pt>
                <c:pt idx="1984">
                  <c:v>-1.075E-11</c:v>
                </c:pt>
                <c:pt idx="1985">
                  <c:v>1.075E-11</c:v>
                </c:pt>
                <c:pt idx="1986">
                  <c:v>0</c:v>
                </c:pt>
                <c:pt idx="1987">
                  <c:v>-1.075E-11</c:v>
                </c:pt>
                <c:pt idx="1988">
                  <c:v>-1.075E-11</c:v>
                </c:pt>
                <c:pt idx="1989">
                  <c:v>0</c:v>
                </c:pt>
                <c:pt idx="1990">
                  <c:v>0</c:v>
                </c:pt>
                <c:pt idx="1991">
                  <c:v>0</c:v>
                </c:pt>
                <c:pt idx="1992">
                  <c:v>-1.075E-11</c:v>
                </c:pt>
                <c:pt idx="1993">
                  <c:v>0</c:v>
                </c:pt>
                <c:pt idx="1994">
                  <c:v>-1.075E-11</c:v>
                </c:pt>
                <c:pt idx="1995">
                  <c:v>1.075E-11</c:v>
                </c:pt>
                <c:pt idx="1996">
                  <c:v>0</c:v>
                </c:pt>
                <c:pt idx="1997">
                  <c:v>0</c:v>
                </c:pt>
                <c:pt idx="1998">
                  <c:v>-1.075E-11</c:v>
                </c:pt>
                <c:pt idx="1999">
                  <c:v>0</c:v>
                </c:pt>
                <c:pt idx="2000">
                  <c:v>0</c:v>
                </c:pt>
                <c:pt idx="2001">
                  <c:v>0</c:v>
                </c:pt>
                <c:pt idx="2002">
                  <c:v>-1.075E-11</c:v>
                </c:pt>
                <c:pt idx="2003">
                  <c:v>0</c:v>
                </c:pt>
                <c:pt idx="2004">
                  <c:v>0</c:v>
                </c:pt>
                <c:pt idx="2005">
                  <c:v>-1.075E-11</c:v>
                </c:pt>
                <c:pt idx="2006">
                  <c:v>0</c:v>
                </c:pt>
                <c:pt idx="2007">
                  <c:v>0</c:v>
                </c:pt>
                <c:pt idx="2008">
                  <c:v>0</c:v>
                </c:pt>
                <c:pt idx="2009">
                  <c:v>0</c:v>
                </c:pt>
                <c:pt idx="2010">
                  <c:v>-1.075E-11</c:v>
                </c:pt>
                <c:pt idx="2011">
                  <c:v>0</c:v>
                </c:pt>
                <c:pt idx="2012">
                  <c:v>0</c:v>
                </c:pt>
                <c:pt idx="2013">
                  <c:v>0</c:v>
                </c:pt>
                <c:pt idx="2014">
                  <c:v>-1.075E-11</c:v>
                </c:pt>
                <c:pt idx="2015">
                  <c:v>0</c:v>
                </c:pt>
                <c:pt idx="2016">
                  <c:v>0</c:v>
                </c:pt>
                <c:pt idx="2017">
                  <c:v>0</c:v>
                </c:pt>
                <c:pt idx="2018">
                  <c:v>0</c:v>
                </c:pt>
                <c:pt idx="2019">
                  <c:v>0</c:v>
                </c:pt>
                <c:pt idx="2020">
                  <c:v>0</c:v>
                </c:pt>
                <c:pt idx="2021">
                  <c:v>-1.075E-11</c:v>
                </c:pt>
                <c:pt idx="2022">
                  <c:v>0</c:v>
                </c:pt>
                <c:pt idx="2023">
                  <c:v>0</c:v>
                </c:pt>
                <c:pt idx="2024">
                  <c:v>0</c:v>
                </c:pt>
                <c:pt idx="2025">
                  <c:v>-1.075E-11</c:v>
                </c:pt>
                <c:pt idx="2026">
                  <c:v>0</c:v>
                </c:pt>
                <c:pt idx="2027">
                  <c:v>0</c:v>
                </c:pt>
                <c:pt idx="2028">
                  <c:v>-1.075E-11</c:v>
                </c:pt>
                <c:pt idx="2029">
                  <c:v>1.075E-11</c:v>
                </c:pt>
                <c:pt idx="2030">
                  <c:v>0</c:v>
                </c:pt>
                <c:pt idx="2031">
                  <c:v>0</c:v>
                </c:pt>
                <c:pt idx="2032">
                  <c:v>0</c:v>
                </c:pt>
                <c:pt idx="2033">
                  <c:v>0</c:v>
                </c:pt>
                <c:pt idx="2034">
                  <c:v>0</c:v>
                </c:pt>
                <c:pt idx="2035">
                  <c:v>-1.075E-11</c:v>
                </c:pt>
                <c:pt idx="2036">
                  <c:v>0</c:v>
                </c:pt>
                <c:pt idx="2037">
                  <c:v>0</c:v>
                </c:pt>
                <c:pt idx="2038">
                  <c:v>0</c:v>
                </c:pt>
                <c:pt idx="2039">
                  <c:v>0</c:v>
                </c:pt>
                <c:pt idx="2040">
                  <c:v>-1.075E-11</c:v>
                </c:pt>
                <c:pt idx="2041">
                  <c:v>0</c:v>
                </c:pt>
                <c:pt idx="2042">
                  <c:v>1.075E-11</c:v>
                </c:pt>
                <c:pt idx="2043">
                  <c:v>-1.075E-11</c:v>
                </c:pt>
                <c:pt idx="2044">
                  <c:v>0</c:v>
                </c:pt>
                <c:pt idx="2045">
                  <c:v>0</c:v>
                </c:pt>
                <c:pt idx="2046">
                  <c:v>0</c:v>
                </c:pt>
                <c:pt idx="2047">
                  <c:v>0</c:v>
                </c:pt>
                <c:pt idx="2048">
                  <c:v>-1.075E-11</c:v>
                </c:pt>
                <c:pt idx="2049">
                  <c:v>0</c:v>
                </c:pt>
                <c:pt idx="2050">
                  <c:v>1.075E-11</c:v>
                </c:pt>
                <c:pt idx="2051">
                  <c:v>0</c:v>
                </c:pt>
                <c:pt idx="2052">
                  <c:v>0</c:v>
                </c:pt>
                <c:pt idx="2053">
                  <c:v>0</c:v>
                </c:pt>
                <c:pt idx="2054">
                  <c:v>0</c:v>
                </c:pt>
                <c:pt idx="2055">
                  <c:v>-1.075E-11</c:v>
                </c:pt>
                <c:pt idx="2056">
                  <c:v>-1.075E-11</c:v>
                </c:pt>
                <c:pt idx="2057">
                  <c:v>0</c:v>
                </c:pt>
                <c:pt idx="2058">
                  <c:v>0</c:v>
                </c:pt>
                <c:pt idx="2059">
                  <c:v>0</c:v>
                </c:pt>
                <c:pt idx="2060">
                  <c:v>-1.075E-11</c:v>
                </c:pt>
                <c:pt idx="2061">
                  <c:v>-1.075E-11</c:v>
                </c:pt>
                <c:pt idx="2062">
                  <c:v>-1.075E-11</c:v>
                </c:pt>
                <c:pt idx="2063">
                  <c:v>0</c:v>
                </c:pt>
                <c:pt idx="2064">
                  <c:v>-1.075E-11</c:v>
                </c:pt>
                <c:pt idx="2065">
                  <c:v>1.075E-11</c:v>
                </c:pt>
                <c:pt idx="2066">
                  <c:v>0</c:v>
                </c:pt>
                <c:pt idx="2067">
                  <c:v>-1.075E-11</c:v>
                </c:pt>
                <c:pt idx="2068">
                  <c:v>0</c:v>
                </c:pt>
                <c:pt idx="2069">
                  <c:v>0</c:v>
                </c:pt>
                <c:pt idx="2070">
                  <c:v>0</c:v>
                </c:pt>
                <c:pt idx="2071">
                  <c:v>1.075E-11</c:v>
                </c:pt>
                <c:pt idx="2072">
                  <c:v>-1.075E-11</c:v>
                </c:pt>
                <c:pt idx="2073">
                  <c:v>0</c:v>
                </c:pt>
                <c:pt idx="2074">
                  <c:v>-1.075E-11</c:v>
                </c:pt>
                <c:pt idx="2075">
                  <c:v>-1.075E-11</c:v>
                </c:pt>
                <c:pt idx="2076">
                  <c:v>0</c:v>
                </c:pt>
                <c:pt idx="2077">
                  <c:v>0</c:v>
                </c:pt>
                <c:pt idx="2078">
                  <c:v>-1.075E-11</c:v>
                </c:pt>
                <c:pt idx="2079">
                  <c:v>1.075E-11</c:v>
                </c:pt>
                <c:pt idx="2080">
                  <c:v>0</c:v>
                </c:pt>
                <c:pt idx="2081">
                  <c:v>-1.075E-11</c:v>
                </c:pt>
                <c:pt idx="2082">
                  <c:v>0</c:v>
                </c:pt>
                <c:pt idx="2083">
                  <c:v>0</c:v>
                </c:pt>
                <c:pt idx="2084">
                  <c:v>0</c:v>
                </c:pt>
                <c:pt idx="2085">
                  <c:v>0</c:v>
                </c:pt>
                <c:pt idx="2086">
                  <c:v>-1.075E-11</c:v>
                </c:pt>
                <c:pt idx="2087">
                  <c:v>0</c:v>
                </c:pt>
                <c:pt idx="2088">
                  <c:v>-1.075E-11</c:v>
                </c:pt>
                <c:pt idx="2089">
                  <c:v>0</c:v>
                </c:pt>
                <c:pt idx="2090">
                  <c:v>0</c:v>
                </c:pt>
                <c:pt idx="2091">
                  <c:v>1.075E-11</c:v>
                </c:pt>
                <c:pt idx="2092">
                  <c:v>0</c:v>
                </c:pt>
                <c:pt idx="2093">
                  <c:v>1.075E-11</c:v>
                </c:pt>
                <c:pt idx="2094">
                  <c:v>-1.075E-11</c:v>
                </c:pt>
                <c:pt idx="2095">
                  <c:v>0</c:v>
                </c:pt>
                <c:pt idx="2096">
                  <c:v>0</c:v>
                </c:pt>
                <c:pt idx="2097">
                  <c:v>0</c:v>
                </c:pt>
                <c:pt idx="2098">
                  <c:v>0</c:v>
                </c:pt>
                <c:pt idx="2099">
                  <c:v>0</c:v>
                </c:pt>
                <c:pt idx="2100">
                  <c:v>0</c:v>
                </c:pt>
                <c:pt idx="2101">
                  <c:v>0</c:v>
                </c:pt>
                <c:pt idx="2102">
                  <c:v>0</c:v>
                </c:pt>
                <c:pt idx="2103">
                  <c:v>0</c:v>
                </c:pt>
                <c:pt idx="2104">
                  <c:v>0</c:v>
                </c:pt>
                <c:pt idx="2105">
                  <c:v>0</c:v>
                </c:pt>
                <c:pt idx="2106">
                  <c:v>0</c:v>
                </c:pt>
                <c:pt idx="2107">
                  <c:v>1.075E-11</c:v>
                </c:pt>
                <c:pt idx="2108">
                  <c:v>0</c:v>
                </c:pt>
                <c:pt idx="2109">
                  <c:v>0</c:v>
                </c:pt>
                <c:pt idx="2110">
                  <c:v>0</c:v>
                </c:pt>
                <c:pt idx="2111">
                  <c:v>-1.075E-11</c:v>
                </c:pt>
                <c:pt idx="2112">
                  <c:v>0</c:v>
                </c:pt>
                <c:pt idx="2113">
                  <c:v>-1.075E-11</c:v>
                </c:pt>
                <c:pt idx="2114">
                  <c:v>0</c:v>
                </c:pt>
                <c:pt idx="2115">
                  <c:v>0</c:v>
                </c:pt>
                <c:pt idx="2116">
                  <c:v>-1.075E-11</c:v>
                </c:pt>
                <c:pt idx="2117">
                  <c:v>-1.075E-11</c:v>
                </c:pt>
                <c:pt idx="2118">
                  <c:v>-2.15E-11</c:v>
                </c:pt>
                <c:pt idx="2119">
                  <c:v>1.075E-11</c:v>
                </c:pt>
                <c:pt idx="2120">
                  <c:v>0</c:v>
                </c:pt>
                <c:pt idx="2121">
                  <c:v>0</c:v>
                </c:pt>
                <c:pt idx="2122">
                  <c:v>0</c:v>
                </c:pt>
                <c:pt idx="2123">
                  <c:v>0</c:v>
                </c:pt>
                <c:pt idx="2124">
                  <c:v>0</c:v>
                </c:pt>
                <c:pt idx="2125">
                  <c:v>0</c:v>
                </c:pt>
                <c:pt idx="2126">
                  <c:v>0</c:v>
                </c:pt>
                <c:pt idx="2127">
                  <c:v>-1.075E-11</c:v>
                </c:pt>
                <c:pt idx="2128">
                  <c:v>-1.075E-11</c:v>
                </c:pt>
                <c:pt idx="2129">
                  <c:v>0</c:v>
                </c:pt>
                <c:pt idx="2130">
                  <c:v>-1.075E-11</c:v>
                </c:pt>
                <c:pt idx="2131">
                  <c:v>0</c:v>
                </c:pt>
                <c:pt idx="2132">
                  <c:v>-1.075E-11</c:v>
                </c:pt>
                <c:pt idx="2133">
                  <c:v>-1.075E-11</c:v>
                </c:pt>
                <c:pt idx="2134">
                  <c:v>1.075E-11</c:v>
                </c:pt>
                <c:pt idx="2135">
                  <c:v>-1.075E-11</c:v>
                </c:pt>
                <c:pt idx="2136">
                  <c:v>0</c:v>
                </c:pt>
                <c:pt idx="2137">
                  <c:v>0</c:v>
                </c:pt>
                <c:pt idx="2138">
                  <c:v>-1.075E-11</c:v>
                </c:pt>
                <c:pt idx="2139">
                  <c:v>0</c:v>
                </c:pt>
                <c:pt idx="2140">
                  <c:v>0</c:v>
                </c:pt>
                <c:pt idx="2141">
                  <c:v>0</c:v>
                </c:pt>
                <c:pt idx="2142">
                  <c:v>-1.075E-11</c:v>
                </c:pt>
                <c:pt idx="2143">
                  <c:v>-1.075E-11</c:v>
                </c:pt>
                <c:pt idx="2144">
                  <c:v>0</c:v>
                </c:pt>
                <c:pt idx="2145">
                  <c:v>-2.15E-11</c:v>
                </c:pt>
                <c:pt idx="2146">
                  <c:v>0</c:v>
                </c:pt>
                <c:pt idx="2147">
                  <c:v>0</c:v>
                </c:pt>
                <c:pt idx="2148">
                  <c:v>0</c:v>
                </c:pt>
                <c:pt idx="2149">
                  <c:v>-1.075E-11</c:v>
                </c:pt>
                <c:pt idx="2150">
                  <c:v>-1.075E-11</c:v>
                </c:pt>
                <c:pt idx="2151">
                  <c:v>0</c:v>
                </c:pt>
                <c:pt idx="2152">
                  <c:v>0</c:v>
                </c:pt>
                <c:pt idx="2153">
                  <c:v>0</c:v>
                </c:pt>
                <c:pt idx="2154">
                  <c:v>0</c:v>
                </c:pt>
                <c:pt idx="2155">
                  <c:v>0</c:v>
                </c:pt>
                <c:pt idx="2156">
                  <c:v>0</c:v>
                </c:pt>
                <c:pt idx="2157">
                  <c:v>-1.075E-11</c:v>
                </c:pt>
                <c:pt idx="2158">
                  <c:v>-1.075E-11</c:v>
                </c:pt>
                <c:pt idx="2159">
                  <c:v>0</c:v>
                </c:pt>
                <c:pt idx="2160">
                  <c:v>0</c:v>
                </c:pt>
                <c:pt idx="2161">
                  <c:v>0</c:v>
                </c:pt>
                <c:pt idx="2162">
                  <c:v>1.075E-11</c:v>
                </c:pt>
                <c:pt idx="2163">
                  <c:v>0</c:v>
                </c:pt>
                <c:pt idx="2164">
                  <c:v>0</c:v>
                </c:pt>
                <c:pt idx="2165">
                  <c:v>1.075E-11</c:v>
                </c:pt>
                <c:pt idx="2166">
                  <c:v>0</c:v>
                </c:pt>
                <c:pt idx="2167">
                  <c:v>0</c:v>
                </c:pt>
                <c:pt idx="2168">
                  <c:v>1.075E-11</c:v>
                </c:pt>
                <c:pt idx="2169">
                  <c:v>0</c:v>
                </c:pt>
                <c:pt idx="2170">
                  <c:v>1.075E-11</c:v>
                </c:pt>
                <c:pt idx="2171">
                  <c:v>0</c:v>
                </c:pt>
                <c:pt idx="2172">
                  <c:v>0</c:v>
                </c:pt>
                <c:pt idx="2173">
                  <c:v>0</c:v>
                </c:pt>
                <c:pt idx="2174">
                  <c:v>0</c:v>
                </c:pt>
                <c:pt idx="2175">
                  <c:v>-1.075E-11</c:v>
                </c:pt>
                <c:pt idx="2176">
                  <c:v>0</c:v>
                </c:pt>
                <c:pt idx="2177">
                  <c:v>0</c:v>
                </c:pt>
                <c:pt idx="2178">
                  <c:v>0</c:v>
                </c:pt>
                <c:pt idx="2179">
                  <c:v>0</c:v>
                </c:pt>
                <c:pt idx="2180">
                  <c:v>-1.075E-11</c:v>
                </c:pt>
                <c:pt idx="2181">
                  <c:v>-1.075E-11</c:v>
                </c:pt>
                <c:pt idx="2182">
                  <c:v>0</c:v>
                </c:pt>
                <c:pt idx="2183">
                  <c:v>0</c:v>
                </c:pt>
                <c:pt idx="2184">
                  <c:v>-1.075E-11</c:v>
                </c:pt>
                <c:pt idx="2185">
                  <c:v>1.075E-11</c:v>
                </c:pt>
                <c:pt idx="2186">
                  <c:v>0</c:v>
                </c:pt>
                <c:pt idx="2187">
                  <c:v>0</c:v>
                </c:pt>
                <c:pt idx="2188">
                  <c:v>0</c:v>
                </c:pt>
                <c:pt idx="2189">
                  <c:v>0</c:v>
                </c:pt>
                <c:pt idx="2190">
                  <c:v>-1.075E-11</c:v>
                </c:pt>
                <c:pt idx="2191">
                  <c:v>-1.075E-11</c:v>
                </c:pt>
                <c:pt idx="2192">
                  <c:v>0</c:v>
                </c:pt>
                <c:pt idx="2193">
                  <c:v>-1.075E-11</c:v>
                </c:pt>
                <c:pt idx="2194">
                  <c:v>0</c:v>
                </c:pt>
                <c:pt idx="2195">
                  <c:v>0</c:v>
                </c:pt>
                <c:pt idx="2196">
                  <c:v>0</c:v>
                </c:pt>
                <c:pt idx="2197">
                  <c:v>0</c:v>
                </c:pt>
                <c:pt idx="2198">
                  <c:v>-1.075E-11</c:v>
                </c:pt>
                <c:pt idx="2199">
                  <c:v>0</c:v>
                </c:pt>
                <c:pt idx="2200">
                  <c:v>-1.075E-11</c:v>
                </c:pt>
                <c:pt idx="2201">
                  <c:v>0</c:v>
                </c:pt>
                <c:pt idx="2202">
                  <c:v>0</c:v>
                </c:pt>
                <c:pt idx="2203">
                  <c:v>1.075E-11</c:v>
                </c:pt>
                <c:pt idx="2204">
                  <c:v>-1.075E-11</c:v>
                </c:pt>
                <c:pt idx="2205">
                  <c:v>-1.075E-11</c:v>
                </c:pt>
                <c:pt idx="2206">
                  <c:v>-1.075E-11</c:v>
                </c:pt>
                <c:pt idx="2207">
                  <c:v>1.075E-11</c:v>
                </c:pt>
                <c:pt idx="2208">
                  <c:v>0</c:v>
                </c:pt>
                <c:pt idx="2209">
                  <c:v>1.075E-11</c:v>
                </c:pt>
                <c:pt idx="2210">
                  <c:v>0</c:v>
                </c:pt>
                <c:pt idx="2211">
                  <c:v>0</c:v>
                </c:pt>
                <c:pt idx="2212">
                  <c:v>1.075E-11</c:v>
                </c:pt>
                <c:pt idx="2213">
                  <c:v>0</c:v>
                </c:pt>
                <c:pt idx="2214">
                  <c:v>-1.075E-11</c:v>
                </c:pt>
                <c:pt idx="2215">
                  <c:v>-1.075E-11</c:v>
                </c:pt>
                <c:pt idx="2216">
                  <c:v>0</c:v>
                </c:pt>
                <c:pt idx="2217">
                  <c:v>-1.075E-11</c:v>
                </c:pt>
                <c:pt idx="2218">
                  <c:v>-1.075E-11</c:v>
                </c:pt>
                <c:pt idx="2219">
                  <c:v>-1.075E-11</c:v>
                </c:pt>
                <c:pt idx="2220">
                  <c:v>-1.075E-11</c:v>
                </c:pt>
                <c:pt idx="2221">
                  <c:v>0</c:v>
                </c:pt>
                <c:pt idx="2222">
                  <c:v>-2.15E-11</c:v>
                </c:pt>
                <c:pt idx="2223">
                  <c:v>0</c:v>
                </c:pt>
                <c:pt idx="2224">
                  <c:v>0</c:v>
                </c:pt>
                <c:pt idx="2225">
                  <c:v>-1.075E-11</c:v>
                </c:pt>
                <c:pt idx="2226">
                  <c:v>0</c:v>
                </c:pt>
                <c:pt idx="2227">
                  <c:v>-1.075E-11</c:v>
                </c:pt>
                <c:pt idx="2228">
                  <c:v>-1.075E-11</c:v>
                </c:pt>
                <c:pt idx="2229">
                  <c:v>0</c:v>
                </c:pt>
                <c:pt idx="2230">
                  <c:v>-1.075E-11</c:v>
                </c:pt>
                <c:pt idx="2231">
                  <c:v>0</c:v>
                </c:pt>
                <c:pt idx="2232">
                  <c:v>0</c:v>
                </c:pt>
                <c:pt idx="2233">
                  <c:v>0</c:v>
                </c:pt>
                <c:pt idx="2234">
                  <c:v>-1.075E-11</c:v>
                </c:pt>
                <c:pt idx="2235">
                  <c:v>0</c:v>
                </c:pt>
                <c:pt idx="2236">
                  <c:v>0</c:v>
                </c:pt>
                <c:pt idx="2237">
                  <c:v>1.075E-11</c:v>
                </c:pt>
                <c:pt idx="2238">
                  <c:v>-1.075E-11</c:v>
                </c:pt>
                <c:pt idx="2239">
                  <c:v>0</c:v>
                </c:pt>
                <c:pt idx="2240">
                  <c:v>0</c:v>
                </c:pt>
                <c:pt idx="2241">
                  <c:v>0</c:v>
                </c:pt>
                <c:pt idx="2242">
                  <c:v>0</c:v>
                </c:pt>
                <c:pt idx="2243">
                  <c:v>0</c:v>
                </c:pt>
                <c:pt idx="2244">
                  <c:v>1.075E-11</c:v>
                </c:pt>
                <c:pt idx="2245">
                  <c:v>-1.075E-11</c:v>
                </c:pt>
                <c:pt idx="2246">
                  <c:v>0</c:v>
                </c:pt>
                <c:pt idx="2247">
                  <c:v>1.075E-11</c:v>
                </c:pt>
                <c:pt idx="2248">
                  <c:v>-1.075E-11</c:v>
                </c:pt>
                <c:pt idx="2249">
                  <c:v>1.075E-11</c:v>
                </c:pt>
                <c:pt idx="2250">
                  <c:v>0</c:v>
                </c:pt>
                <c:pt idx="2251">
                  <c:v>-1.075E-11</c:v>
                </c:pt>
                <c:pt idx="2252">
                  <c:v>1.075E-11</c:v>
                </c:pt>
                <c:pt idx="2253">
                  <c:v>-1.075E-11</c:v>
                </c:pt>
                <c:pt idx="2254">
                  <c:v>1.075E-11</c:v>
                </c:pt>
                <c:pt idx="2255">
                  <c:v>0</c:v>
                </c:pt>
                <c:pt idx="2256">
                  <c:v>-1.075E-11</c:v>
                </c:pt>
                <c:pt idx="2257">
                  <c:v>0</c:v>
                </c:pt>
                <c:pt idx="2258">
                  <c:v>0</c:v>
                </c:pt>
                <c:pt idx="2259">
                  <c:v>1.075E-11</c:v>
                </c:pt>
                <c:pt idx="2260">
                  <c:v>-1.075E-11</c:v>
                </c:pt>
                <c:pt idx="2261">
                  <c:v>0</c:v>
                </c:pt>
                <c:pt idx="2262">
                  <c:v>-1.075E-11</c:v>
                </c:pt>
                <c:pt idx="2263">
                  <c:v>0</c:v>
                </c:pt>
                <c:pt idx="2264">
                  <c:v>0</c:v>
                </c:pt>
                <c:pt idx="2265">
                  <c:v>1.075E-11</c:v>
                </c:pt>
                <c:pt idx="2266">
                  <c:v>0</c:v>
                </c:pt>
                <c:pt idx="2267">
                  <c:v>0</c:v>
                </c:pt>
                <c:pt idx="2268">
                  <c:v>0</c:v>
                </c:pt>
                <c:pt idx="2269">
                  <c:v>-1.075E-11</c:v>
                </c:pt>
                <c:pt idx="2270">
                  <c:v>0</c:v>
                </c:pt>
                <c:pt idx="2271">
                  <c:v>-1.075E-11</c:v>
                </c:pt>
                <c:pt idx="2272">
                  <c:v>0</c:v>
                </c:pt>
                <c:pt idx="2273">
                  <c:v>0</c:v>
                </c:pt>
                <c:pt idx="2274">
                  <c:v>0</c:v>
                </c:pt>
                <c:pt idx="2275">
                  <c:v>-1.075E-11</c:v>
                </c:pt>
                <c:pt idx="2276">
                  <c:v>0</c:v>
                </c:pt>
                <c:pt idx="2277">
                  <c:v>0</c:v>
                </c:pt>
                <c:pt idx="2278">
                  <c:v>-1.075E-11</c:v>
                </c:pt>
                <c:pt idx="2279">
                  <c:v>0</c:v>
                </c:pt>
                <c:pt idx="2280">
                  <c:v>0</c:v>
                </c:pt>
                <c:pt idx="2281">
                  <c:v>0</c:v>
                </c:pt>
                <c:pt idx="2282">
                  <c:v>-1.075E-11</c:v>
                </c:pt>
                <c:pt idx="2283">
                  <c:v>0</c:v>
                </c:pt>
                <c:pt idx="2284">
                  <c:v>0</c:v>
                </c:pt>
                <c:pt idx="2285">
                  <c:v>0</c:v>
                </c:pt>
                <c:pt idx="2286">
                  <c:v>-1.075E-11</c:v>
                </c:pt>
                <c:pt idx="2287">
                  <c:v>0</c:v>
                </c:pt>
                <c:pt idx="2288">
                  <c:v>-1.075E-11</c:v>
                </c:pt>
                <c:pt idx="2289">
                  <c:v>0</c:v>
                </c:pt>
                <c:pt idx="2290">
                  <c:v>0</c:v>
                </c:pt>
                <c:pt idx="2291">
                  <c:v>-1.075E-11</c:v>
                </c:pt>
                <c:pt idx="2292">
                  <c:v>0</c:v>
                </c:pt>
                <c:pt idx="2293">
                  <c:v>1.075E-11</c:v>
                </c:pt>
                <c:pt idx="2294">
                  <c:v>0</c:v>
                </c:pt>
                <c:pt idx="2295">
                  <c:v>0</c:v>
                </c:pt>
                <c:pt idx="2296">
                  <c:v>0</c:v>
                </c:pt>
                <c:pt idx="2297">
                  <c:v>-1.075E-11</c:v>
                </c:pt>
                <c:pt idx="2298">
                  <c:v>0</c:v>
                </c:pt>
                <c:pt idx="2299">
                  <c:v>0</c:v>
                </c:pt>
                <c:pt idx="2300">
                  <c:v>-1.075E-11</c:v>
                </c:pt>
                <c:pt idx="2301">
                  <c:v>-1.075E-11</c:v>
                </c:pt>
                <c:pt idx="2302">
                  <c:v>0</c:v>
                </c:pt>
                <c:pt idx="2303">
                  <c:v>0</c:v>
                </c:pt>
                <c:pt idx="2304">
                  <c:v>-1.075E-11</c:v>
                </c:pt>
                <c:pt idx="2305">
                  <c:v>0</c:v>
                </c:pt>
                <c:pt idx="2306">
                  <c:v>1.075E-11</c:v>
                </c:pt>
                <c:pt idx="2307">
                  <c:v>0</c:v>
                </c:pt>
                <c:pt idx="2308">
                  <c:v>0</c:v>
                </c:pt>
                <c:pt idx="2309">
                  <c:v>0</c:v>
                </c:pt>
                <c:pt idx="2310">
                  <c:v>-1.075E-11</c:v>
                </c:pt>
                <c:pt idx="2311">
                  <c:v>-1.075E-11</c:v>
                </c:pt>
                <c:pt idx="2312">
                  <c:v>-1.075E-11</c:v>
                </c:pt>
                <c:pt idx="2313">
                  <c:v>-1.075E-11</c:v>
                </c:pt>
                <c:pt idx="2314">
                  <c:v>0</c:v>
                </c:pt>
                <c:pt idx="2315">
                  <c:v>-1.075E-11</c:v>
                </c:pt>
                <c:pt idx="2316">
                  <c:v>0</c:v>
                </c:pt>
                <c:pt idx="2317">
                  <c:v>-1.075E-11</c:v>
                </c:pt>
                <c:pt idx="2318">
                  <c:v>0</c:v>
                </c:pt>
                <c:pt idx="2319">
                  <c:v>-1.075E-11</c:v>
                </c:pt>
                <c:pt idx="2320">
                  <c:v>-1.075E-11</c:v>
                </c:pt>
                <c:pt idx="2321">
                  <c:v>0</c:v>
                </c:pt>
                <c:pt idx="2322">
                  <c:v>0</c:v>
                </c:pt>
                <c:pt idx="2323">
                  <c:v>-1.075E-11</c:v>
                </c:pt>
                <c:pt idx="2324">
                  <c:v>1.075E-11</c:v>
                </c:pt>
                <c:pt idx="2325">
                  <c:v>0</c:v>
                </c:pt>
                <c:pt idx="2326">
                  <c:v>0</c:v>
                </c:pt>
                <c:pt idx="2327">
                  <c:v>0</c:v>
                </c:pt>
                <c:pt idx="2328">
                  <c:v>0</c:v>
                </c:pt>
                <c:pt idx="2329">
                  <c:v>-1.075E-11</c:v>
                </c:pt>
                <c:pt idx="2330">
                  <c:v>-1.075E-11</c:v>
                </c:pt>
                <c:pt idx="2331">
                  <c:v>0</c:v>
                </c:pt>
                <c:pt idx="2332">
                  <c:v>0</c:v>
                </c:pt>
                <c:pt idx="2333">
                  <c:v>-1.075E-11</c:v>
                </c:pt>
                <c:pt idx="2334">
                  <c:v>0</c:v>
                </c:pt>
                <c:pt idx="2335">
                  <c:v>0</c:v>
                </c:pt>
                <c:pt idx="2336">
                  <c:v>0</c:v>
                </c:pt>
                <c:pt idx="2337">
                  <c:v>0</c:v>
                </c:pt>
                <c:pt idx="2338">
                  <c:v>1.075E-11</c:v>
                </c:pt>
                <c:pt idx="2339">
                  <c:v>0</c:v>
                </c:pt>
                <c:pt idx="2340">
                  <c:v>-2.15E-11</c:v>
                </c:pt>
                <c:pt idx="2341">
                  <c:v>0</c:v>
                </c:pt>
                <c:pt idx="2342">
                  <c:v>-1.075E-11</c:v>
                </c:pt>
                <c:pt idx="2343">
                  <c:v>0</c:v>
                </c:pt>
                <c:pt idx="2344">
                  <c:v>0</c:v>
                </c:pt>
                <c:pt idx="2345">
                  <c:v>0</c:v>
                </c:pt>
                <c:pt idx="2346">
                  <c:v>-1.075E-11</c:v>
                </c:pt>
                <c:pt idx="2347">
                  <c:v>0</c:v>
                </c:pt>
                <c:pt idx="2348">
                  <c:v>-1.075E-11</c:v>
                </c:pt>
                <c:pt idx="2349">
                  <c:v>0</c:v>
                </c:pt>
                <c:pt idx="2350">
                  <c:v>0</c:v>
                </c:pt>
                <c:pt idx="2351">
                  <c:v>0</c:v>
                </c:pt>
                <c:pt idx="2352">
                  <c:v>0</c:v>
                </c:pt>
                <c:pt idx="2353">
                  <c:v>0</c:v>
                </c:pt>
                <c:pt idx="2354">
                  <c:v>0</c:v>
                </c:pt>
                <c:pt idx="2355">
                  <c:v>-1.075E-11</c:v>
                </c:pt>
                <c:pt idx="2356">
                  <c:v>0</c:v>
                </c:pt>
                <c:pt idx="2357">
                  <c:v>0</c:v>
                </c:pt>
                <c:pt idx="2358">
                  <c:v>-1.075E-11</c:v>
                </c:pt>
                <c:pt idx="2359">
                  <c:v>-1.075E-11</c:v>
                </c:pt>
                <c:pt idx="2360">
                  <c:v>-1.075E-11</c:v>
                </c:pt>
                <c:pt idx="2361">
                  <c:v>1.075E-11</c:v>
                </c:pt>
                <c:pt idx="2362">
                  <c:v>0</c:v>
                </c:pt>
                <c:pt idx="2363">
                  <c:v>0</c:v>
                </c:pt>
                <c:pt idx="2364">
                  <c:v>-2.15E-11</c:v>
                </c:pt>
                <c:pt idx="2365">
                  <c:v>1.075E-11</c:v>
                </c:pt>
                <c:pt idx="2366">
                  <c:v>0</c:v>
                </c:pt>
                <c:pt idx="2367">
                  <c:v>0</c:v>
                </c:pt>
                <c:pt idx="2368">
                  <c:v>1.075E-11</c:v>
                </c:pt>
                <c:pt idx="2369">
                  <c:v>0</c:v>
                </c:pt>
                <c:pt idx="2370">
                  <c:v>0</c:v>
                </c:pt>
                <c:pt idx="2371">
                  <c:v>0</c:v>
                </c:pt>
                <c:pt idx="2372">
                  <c:v>-1.075E-11</c:v>
                </c:pt>
                <c:pt idx="2373">
                  <c:v>0</c:v>
                </c:pt>
                <c:pt idx="2374">
                  <c:v>0</c:v>
                </c:pt>
                <c:pt idx="2375">
                  <c:v>0</c:v>
                </c:pt>
                <c:pt idx="2376">
                  <c:v>-1.075E-11</c:v>
                </c:pt>
                <c:pt idx="2377">
                  <c:v>0</c:v>
                </c:pt>
                <c:pt idx="2378">
                  <c:v>0</c:v>
                </c:pt>
                <c:pt idx="2379">
                  <c:v>-1.075E-11</c:v>
                </c:pt>
                <c:pt idx="2380">
                  <c:v>1.075E-11</c:v>
                </c:pt>
                <c:pt idx="2381">
                  <c:v>0</c:v>
                </c:pt>
                <c:pt idx="2382">
                  <c:v>0</c:v>
                </c:pt>
                <c:pt idx="2383">
                  <c:v>0</c:v>
                </c:pt>
                <c:pt idx="2384">
                  <c:v>0</c:v>
                </c:pt>
                <c:pt idx="2385">
                  <c:v>0</c:v>
                </c:pt>
                <c:pt idx="2386">
                  <c:v>0</c:v>
                </c:pt>
                <c:pt idx="2387">
                  <c:v>1.075E-11</c:v>
                </c:pt>
                <c:pt idx="2388">
                  <c:v>-1.075E-11</c:v>
                </c:pt>
                <c:pt idx="2389">
                  <c:v>0</c:v>
                </c:pt>
                <c:pt idx="2390">
                  <c:v>0</c:v>
                </c:pt>
                <c:pt idx="2391">
                  <c:v>0</c:v>
                </c:pt>
                <c:pt idx="2392">
                  <c:v>0</c:v>
                </c:pt>
                <c:pt idx="2393">
                  <c:v>-1.075E-11</c:v>
                </c:pt>
                <c:pt idx="2394">
                  <c:v>0</c:v>
                </c:pt>
                <c:pt idx="2395">
                  <c:v>0</c:v>
                </c:pt>
                <c:pt idx="2396">
                  <c:v>0</c:v>
                </c:pt>
                <c:pt idx="2397">
                  <c:v>-1.075E-11</c:v>
                </c:pt>
                <c:pt idx="2398">
                  <c:v>0</c:v>
                </c:pt>
                <c:pt idx="2399">
                  <c:v>1.075E-11</c:v>
                </c:pt>
                <c:pt idx="2400">
                  <c:v>0</c:v>
                </c:pt>
                <c:pt idx="2401">
                  <c:v>-1.075E-11</c:v>
                </c:pt>
                <c:pt idx="2402">
                  <c:v>0</c:v>
                </c:pt>
                <c:pt idx="2403">
                  <c:v>-1.075E-11</c:v>
                </c:pt>
                <c:pt idx="2404">
                  <c:v>0</c:v>
                </c:pt>
                <c:pt idx="2405">
                  <c:v>0</c:v>
                </c:pt>
                <c:pt idx="2406">
                  <c:v>1.075E-11</c:v>
                </c:pt>
                <c:pt idx="2407">
                  <c:v>-1.075E-11</c:v>
                </c:pt>
                <c:pt idx="2408">
                  <c:v>0</c:v>
                </c:pt>
                <c:pt idx="2409">
                  <c:v>-1.075E-11</c:v>
                </c:pt>
                <c:pt idx="2410">
                  <c:v>0</c:v>
                </c:pt>
                <c:pt idx="2411">
                  <c:v>0</c:v>
                </c:pt>
                <c:pt idx="2412">
                  <c:v>0</c:v>
                </c:pt>
                <c:pt idx="2413">
                  <c:v>1.075E-11</c:v>
                </c:pt>
                <c:pt idx="2414">
                  <c:v>0</c:v>
                </c:pt>
                <c:pt idx="2415">
                  <c:v>0</c:v>
                </c:pt>
                <c:pt idx="2416">
                  <c:v>0</c:v>
                </c:pt>
                <c:pt idx="2417">
                  <c:v>0</c:v>
                </c:pt>
                <c:pt idx="2418">
                  <c:v>-1.075E-11</c:v>
                </c:pt>
                <c:pt idx="2419">
                  <c:v>-1.075E-11</c:v>
                </c:pt>
                <c:pt idx="2420">
                  <c:v>0</c:v>
                </c:pt>
                <c:pt idx="2421">
                  <c:v>-1.075E-11</c:v>
                </c:pt>
                <c:pt idx="2422">
                  <c:v>-1.075E-11</c:v>
                </c:pt>
                <c:pt idx="2423">
                  <c:v>0</c:v>
                </c:pt>
                <c:pt idx="2424">
                  <c:v>1.075E-11</c:v>
                </c:pt>
                <c:pt idx="2425">
                  <c:v>0</c:v>
                </c:pt>
                <c:pt idx="2426">
                  <c:v>1.075E-11</c:v>
                </c:pt>
                <c:pt idx="2427">
                  <c:v>-1.075E-11</c:v>
                </c:pt>
                <c:pt idx="2428">
                  <c:v>0</c:v>
                </c:pt>
                <c:pt idx="2429">
                  <c:v>-2.15E-11</c:v>
                </c:pt>
                <c:pt idx="2430">
                  <c:v>0</c:v>
                </c:pt>
                <c:pt idx="2431">
                  <c:v>0</c:v>
                </c:pt>
                <c:pt idx="2432">
                  <c:v>-1.075E-11</c:v>
                </c:pt>
                <c:pt idx="2433">
                  <c:v>0</c:v>
                </c:pt>
                <c:pt idx="2434">
                  <c:v>-1.075E-11</c:v>
                </c:pt>
                <c:pt idx="2435">
                  <c:v>-1.075E-11</c:v>
                </c:pt>
                <c:pt idx="2436">
                  <c:v>0</c:v>
                </c:pt>
                <c:pt idx="2437">
                  <c:v>-1.075E-11</c:v>
                </c:pt>
                <c:pt idx="2438">
                  <c:v>0</c:v>
                </c:pt>
                <c:pt idx="2439">
                  <c:v>0</c:v>
                </c:pt>
                <c:pt idx="2440">
                  <c:v>1.075E-11</c:v>
                </c:pt>
                <c:pt idx="2441">
                  <c:v>0</c:v>
                </c:pt>
                <c:pt idx="2442">
                  <c:v>-1.075E-11</c:v>
                </c:pt>
                <c:pt idx="2443">
                  <c:v>-1.075E-11</c:v>
                </c:pt>
                <c:pt idx="2444">
                  <c:v>0</c:v>
                </c:pt>
                <c:pt idx="2445">
                  <c:v>0</c:v>
                </c:pt>
                <c:pt idx="2446">
                  <c:v>0</c:v>
                </c:pt>
                <c:pt idx="2447">
                  <c:v>0</c:v>
                </c:pt>
                <c:pt idx="2448">
                  <c:v>-1.075E-11</c:v>
                </c:pt>
                <c:pt idx="2449">
                  <c:v>-1.075E-11</c:v>
                </c:pt>
                <c:pt idx="2450">
                  <c:v>0</c:v>
                </c:pt>
                <c:pt idx="2451">
                  <c:v>0</c:v>
                </c:pt>
                <c:pt idx="2452">
                  <c:v>0</c:v>
                </c:pt>
                <c:pt idx="2453">
                  <c:v>0</c:v>
                </c:pt>
                <c:pt idx="2454">
                  <c:v>0</c:v>
                </c:pt>
                <c:pt idx="2455">
                  <c:v>1.075E-11</c:v>
                </c:pt>
                <c:pt idx="2456">
                  <c:v>0</c:v>
                </c:pt>
                <c:pt idx="2457">
                  <c:v>0</c:v>
                </c:pt>
                <c:pt idx="2458">
                  <c:v>0</c:v>
                </c:pt>
                <c:pt idx="2459">
                  <c:v>-1.075E-11</c:v>
                </c:pt>
                <c:pt idx="2460">
                  <c:v>1.075E-11</c:v>
                </c:pt>
                <c:pt idx="2461">
                  <c:v>0</c:v>
                </c:pt>
                <c:pt idx="2462">
                  <c:v>0</c:v>
                </c:pt>
                <c:pt idx="2463">
                  <c:v>0</c:v>
                </c:pt>
                <c:pt idx="2464">
                  <c:v>0</c:v>
                </c:pt>
                <c:pt idx="2465">
                  <c:v>0</c:v>
                </c:pt>
                <c:pt idx="2466">
                  <c:v>-1.075E-11</c:v>
                </c:pt>
                <c:pt idx="2467">
                  <c:v>0</c:v>
                </c:pt>
                <c:pt idx="2468">
                  <c:v>-1.075E-11</c:v>
                </c:pt>
                <c:pt idx="2469">
                  <c:v>0</c:v>
                </c:pt>
                <c:pt idx="2470">
                  <c:v>0</c:v>
                </c:pt>
                <c:pt idx="2471">
                  <c:v>0</c:v>
                </c:pt>
                <c:pt idx="2472">
                  <c:v>1.075E-11</c:v>
                </c:pt>
                <c:pt idx="2473">
                  <c:v>0</c:v>
                </c:pt>
                <c:pt idx="2474">
                  <c:v>0</c:v>
                </c:pt>
                <c:pt idx="2475">
                  <c:v>0</c:v>
                </c:pt>
                <c:pt idx="2476">
                  <c:v>0</c:v>
                </c:pt>
                <c:pt idx="2477">
                  <c:v>-1.075E-11</c:v>
                </c:pt>
                <c:pt idx="2478">
                  <c:v>-1.075E-11</c:v>
                </c:pt>
                <c:pt idx="2479">
                  <c:v>-1.075E-11</c:v>
                </c:pt>
                <c:pt idx="2480">
                  <c:v>0</c:v>
                </c:pt>
                <c:pt idx="2481">
                  <c:v>-1.075E-11</c:v>
                </c:pt>
                <c:pt idx="2482">
                  <c:v>0</c:v>
                </c:pt>
                <c:pt idx="2483">
                  <c:v>0</c:v>
                </c:pt>
                <c:pt idx="2484">
                  <c:v>0</c:v>
                </c:pt>
                <c:pt idx="2485">
                  <c:v>-1.075E-11</c:v>
                </c:pt>
                <c:pt idx="2486">
                  <c:v>-1.075E-11</c:v>
                </c:pt>
                <c:pt idx="2487">
                  <c:v>0</c:v>
                </c:pt>
              </c:numCache>
            </c:numRef>
          </c:yVal>
          <c:smooth val="1"/>
          <c:extLst>
            <c:ext xmlns:c16="http://schemas.microsoft.com/office/drawing/2014/chart" uri="{C3380CC4-5D6E-409C-BE32-E72D297353CC}">
              <c16:uniqueId val="{00000000-88F7-4C3D-A946-957D4BE825E9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axId val="222110624"/>
        <c:axId val="220776432"/>
      </c:scatterChart>
      <c:valAx>
        <c:axId val="222110624"/>
        <c:scaling>
          <c:orientation val="minMax"/>
          <c:max val="100"/>
        </c:scaling>
        <c:delete val="0"/>
        <c:axPos val="b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title>
          <c:tx>
            <c:rich>
              <a:bodyPr rot="0" spcFirstLastPara="1" vertOverflow="ellipsis" vert="horz" wrap="square" anchor="ctr" anchorCtr="1"/>
              <a:lstStyle/>
              <a:p>
                <a:pPr>
                  <a:defRPr sz="1000" b="0" i="0" u="none" strike="noStrike" kern="1200" baseline="0">
                    <a:solidFill>
                      <a:schemeClr val="tx1">
                        <a:lumMod val="65000"/>
                        <a:lumOff val="3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r>
                  <a:rPr lang="fr-FR"/>
                  <a:t>Mass</a:t>
                </a:r>
                <a:r>
                  <a:rPr lang="fr-FR" baseline="0"/>
                  <a:t> (amu)</a:t>
                </a:r>
                <a:endParaRPr lang="fr-FR"/>
              </a:p>
            </c:rich>
          </c:tx>
          <c:overlay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anchor="ctr" anchorCtr="1"/>
            <a:lstStyle/>
            <a:p>
              <a:pPr>
                <a:defRPr sz="1000" b="0" i="0" u="none" strike="noStrike" kern="1200" baseline="0">
                  <a:solidFill>
                    <a:schemeClr val="tx1">
                      <a:lumMod val="65000"/>
                      <a:lumOff val="3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fr-FR"/>
            </a:p>
          </c:txPr>
        </c:title>
        <c:numFmt formatCode="General" sourceLinked="1"/>
        <c:majorTickMark val="cross"/>
        <c:minorTickMark val="out"/>
        <c:tickLblPos val="nextTo"/>
        <c:spPr>
          <a:noFill/>
          <a:ln w="9525" cap="flat" cmpd="sng" algn="ctr">
            <a:solidFill>
              <a:schemeClr val="tx1">
                <a:lumMod val="25000"/>
                <a:lumOff val="7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fr-FR"/>
          </a:p>
        </c:txPr>
        <c:crossAx val="220776432"/>
        <c:crossesAt val="1.0000000000000006E-11"/>
        <c:crossBetween val="midCat"/>
      </c:valAx>
      <c:valAx>
        <c:axId val="220776432"/>
        <c:scaling>
          <c:logBase val="10"/>
          <c:orientation val="minMax"/>
          <c:max val="1.0000000000000005E-7"/>
          <c:min val="1.0000000000000006E-10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title>
          <c:tx>
            <c:rich>
              <a:bodyPr rot="-5400000" spcFirstLastPara="1" vertOverflow="ellipsis" vert="horz" wrap="square" anchor="ctr" anchorCtr="1"/>
              <a:lstStyle/>
              <a:p>
                <a:pPr>
                  <a:defRPr sz="1000" b="0" i="0" u="none" strike="noStrike" kern="1200" baseline="0">
                    <a:solidFill>
                      <a:schemeClr val="tx1">
                        <a:lumMod val="65000"/>
                        <a:lumOff val="3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r>
                  <a:rPr lang="fr-FR"/>
                  <a:t>Current (A)</a:t>
                </a:r>
              </a:p>
            </c:rich>
          </c:tx>
          <c:overlay val="0"/>
          <c:spPr>
            <a:noFill/>
            <a:ln>
              <a:noFill/>
            </a:ln>
            <a:effectLst/>
          </c:spPr>
          <c:txPr>
            <a:bodyPr rot="-5400000" spcFirstLastPara="1" vertOverflow="ellipsis" vert="horz" wrap="square" anchor="ctr" anchorCtr="1"/>
            <a:lstStyle/>
            <a:p>
              <a:pPr>
                <a:defRPr sz="1000" b="0" i="0" u="none" strike="noStrike" kern="1200" baseline="0">
                  <a:solidFill>
                    <a:schemeClr val="tx1">
                      <a:lumMod val="65000"/>
                      <a:lumOff val="3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fr-FR"/>
            </a:p>
          </c:txPr>
        </c:title>
        <c:numFmt formatCode="0.00E+00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25000"/>
                <a:lumOff val="7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fr-FR"/>
          </a:p>
        </c:txPr>
        <c:crossAx val="222110624"/>
        <c:crosses val="autoZero"/>
        <c:crossBetween val="midCat"/>
      </c:valAx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fr-FR"/>
    </a:p>
  </c:txPr>
  <c:externalData r:id="rId3">
    <c:autoUpdate val="0"/>
  </c:externalData>
  <c:userShapes r:id="rId4"/>
</c:chartSpace>
</file>

<file path=ppt/charts/chart3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fr-FR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spcFirstLastPara="1" vertOverflow="ellipsis" vert="horz" wrap="square" anchor="ctr" anchorCtr="1"/>
          <a:lstStyle/>
          <a:p>
            <a:pPr>
              <a:defRPr sz="1400" b="0" i="0" u="none" strike="noStrike" kern="1200" spc="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r>
              <a:rPr lang="en-US"/>
              <a:t>Evolution de la pression totale du canon en fonction du temps    </a:t>
            </a:r>
            <a:endParaRPr lang="en-US" sz="1600" b="1"/>
          </a:p>
        </c:rich>
      </c:tx>
      <c:overlay val="0"/>
      <c:spPr>
        <a:noFill/>
        <a:ln>
          <a:noFill/>
        </a:ln>
        <a:effectLst/>
      </c:spPr>
    </c:title>
    <c:autoTitleDeleted val="0"/>
    <c:plotArea>
      <c:layout>
        <c:manualLayout>
          <c:layoutTarget val="inner"/>
          <c:xMode val="edge"/>
          <c:yMode val="edge"/>
          <c:x val="0.12441203746446171"/>
          <c:y val="0.12434981399038784"/>
          <c:w val="0.75314101940961087"/>
          <c:h val="0.74799519463052189"/>
        </c:manualLayout>
      </c:layout>
      <c:scatterChart>
        <c:scatterStyle val="lineMarker"/>
        <c:varyColors val="0"/>
        <c:ser>
          <c:idx val="11"/>
          <c:order val="1"/>
          <c:tx>
            <c:strRef>
              <c:f>'dose 1 mA'!$L$22</c:f>
              <c:strCache>
                <c:ptCount val="1"/>
                <c:pt idx="0">
                  <c:v>Pression  Totale BA  1 mA</c:v>
                </c:pt>
              </c:strCache>
            </c:strRef>
          </c:tx>
          <c:spPr>
            <a:ln>
              <a:solidFill>
                <a:schemeClr val="tx1"/>
              </a:solidFill>
            </a:ln>
          </c:spPr>
          <c:marker>
            <c:symbol val="none"/>
          </c:marker>
          <c:xVal>
            <c:numRef>
              <c:f>'dose 1 mA'!$G$23:$G$33</c:f>
              <c:numCache>
                <c:formatCode>General</c:formatCode>
                <c:ptCount val="11"/>
                <c:pt idx="0">
                  <c:v>0.01</c:v>
                </c:pt>
                <c:pt idx="1">
                  <c:v>9.9000000000000005E-2</c:v>
                </c:pt>
                <c:pt idx="2">
                  <c:v>0.1</c:v>
                </c:pt>
                <c:pt idx="3">
                  <c:v>1</c:v>
                </c:pt>
                <c:pt idx="4">
                  <c:v>10</c:v>
                </c:pt>
                <c:pt idx="5">
                  <c:v>60</c:v>
                </c:pt>
                <c:pt idx="6">
                  <c:v>600</c:v>
                </c:pt>
                <c:pt idx="7">
                  <c:v>6000</c:v>
                </c:pt>
                <c:pt idx="8">
                  <c:v>60000</c:v>
                </c:pt>
                <c:pt idx="9">
                  <c:v>360000</c:v>
                </c:pt>
                <c:pt idx="10">
                  <c:v>3600000</c:v>
                </c:pt>
              </c:numCache>
            </c:numRef>
          </c:xVal>
          <c:yVal>
            <c:numRef>
              <c:f>'dose 1 mA'!$L$23:$L$33</c:f>
              <c:numCache>
                <c:formatCode>0.00E+00</c:formatCode>
                <c:ptCount val="11"/>
                <c:pt idx="0">
                  <c:v>3.5765491804834003E-11</c:v>
                </c:pt>
                <c:pt idx="1">
                  <c:v>3.5765491804834003E-11</c:v>
                </c:pt>
                <c:pt idx="2">
                  <c:v>1.9778868358064401E-6</c:v>
                </c:pt>
                <c:pt idx="3">
                  <c:v>1.5785253831573801E-7</c:v>
                </c:pt>
                <c:pt idx="4">
                  <c:v>1.26513142801324E-8</c:v>
                </c:pt>
                <c:pt idx="5">
                  <c:v>1.80517158969148E-9</c:v>
                </c:pt>
                <c:pt idx="6">
                  <c:v>1.7794486178032599E-10</c:v>
                </c:pt>
                <c:pt idx="7">
                  <c:v>4.7242139848060697E-11</c:v>
                </c:pt>
                <c:pt idx="8">
                  <c:v>3.6697640483970498E-11</c:v>
                </c:pt>
                <c:pt idx="9">
                  <c:v>3.5898384152436803E-11</c:v>
                </c:pt>
                <c:pt idx="10">
                  <c:v>3.57764676392934E-11</c:v>
                </c:pt>
              </c:numCache>
            </c:numRef>
          </c:yVal>
          <c:smooth val="0"/>
          <c:extLst>
            <c:ext xmlns:c16="http://schemas.microsoft.com/office/drawing/2014/chart" uri="{C3380CC4-5D6E-409C-BE32-E72D297353CC}">
              <c16:uniqueId val="{00000000-BCCF-482F-A18C-A362BB95B061}"/>
            </c:ext>
          </c:extLst>
        </c:ser>
        <c:ser>
          <c:idx val="12"/>
          <c:order val="2"/>
          <c:tx>
            <c:strRef>
              <c:f>'dose 0,01 mA'!$L$22</c:f>
              <c:strCache>
                <c:ptCount val="1"/>
                <c:pt idx="0">
                  <c:v>Pression  Totale BA  0,01 mA</c:v>
                </c:pt>
              </c:strCache>
            </c:strRef>
          </c:tx>
          <c:spPr>
            <a:ln>
              <a:solidFill>
                <a:schemeClr val="accent2"/>
              </a:solidFill>
            </a:ln>
          </c:spPr>
          <c:marker>
            <c:symbol val="none"/>
          </c:marker>
          <c:xVal>
            <c:numRef>
              <c:f>'dose 0,01 mA'!$G$23:$G$33</c:f>
              <c:numCache>
                <c:formatCode>General</c:formatCode>
                <c:ptCount val="11"/>
                <c:pt idx="0">
                  <c:v>0.01</c:v>
                </c:pt>
                <c:pt idx="1">
                  <c:v>9.9000000000000005E-2</c:v>
                </c:pt>
                <c:pt idx="2">
                  <c:v>0.1</c:v>
                </c:pt>
                <c:pt idx="3">
                  <c:v>1</c:v>
                </c:pt>
                <c:pt idx="4">
                  <c:v>10</c:v>
                </c:pt>
                <c:pt idx="5">
                  <c:v>60</c:v>
                </c:pt>
                <c:pt idx="6">
                  <c:v>600</c:v>
                </c:pt>
                <c:pt idx="7">
                  <c:v>6000</c:v>
                </c:pt>
                <c:pt idx="8">
                  <c:v>60000</c:v>
                </c:pt>
                <c:pt idx="9">
                  <c:v>360000</c:v>
                </c:pt>
                <c:pt idx="10">
                  <c:v>3600000</c:v>
                </c:pt>
              </c:numCache>
            </c:numRef>
          </c:xVal>
          <c:yVal>
            <c:numRef>
              <c:f>'dose 0,01 mA'!$L$23:$L$33</c:f>
              <c:numCache>
                <c:formatCode>0.00E+00</c:formatCode>
                <c:ptCount val="11"/>
                <c:pt idx="0">
                  <c:v>3.5765491804834003E-11</c:v>
                </c:pt>
                <c:pt idx="1">
                  <c:v>3.5765491804834003E-11</c:v>
                </c:pt>
                <c:pt idx="2">
                  <c:v>7.9261537286588701E-8</c:v>
                </c:pt>
                <c:pt idx="3">
                  <c:v>7.9261537286588701E-8</c:v>
                </c:pt>
                <c:pt idx="4">
                  <c:v>1.9814276194951201E-8</c:v>
                </c:pt>
                <c:pt idx="5">
                  <c:v>2.8007500069056498E-9</c:v>
                </c:pt>
                <c:pt idx="6">
                  <c:v>2.5669112938071602E-10</c:v>
                </c:pt>
                <c:pt idx="7">
                  <c:v>5.3459552783700499E-11</c:v>
                </c:pt>
                <c:pt idx="8">
                  <c:v>3.7187285504588897E-11</c:v>
                </c:pt>
                <c:pt idx="9">
                  <c:v>3.5965983665036599E-11</c:v>
                </c:pt>
                <c:pt idx="10">
                  <c:v>3.5781750914309401E-11</c:v>
                </c:pt>
              </c:numCache>
            </c:numRef>
          </c:yVal>
          <c:smooth val="0"/>
          <c:extLst>
            <c:ext xmlns:c16="http://schemas.microsoft.com/office/drawing/2014/chart" uri="{C3380CC4-5D6E-409C-BE32-E72D297353CC}">
              <c16:uniqueId val="{00000001-BCCF-482F-A18C-A362BB95B061}"/>
            </c:ext>
          </c:extLst>
        </c:ser>
        <c:ser>
          <c:idx val="0"/>
          <c:order val="3"/>
          <c:tx>
            <c:strRef>
              <c:f>'dose 0,001 mA '!$L$22</c:f>
              <c:strCache>
                <c:ptCount val="1"/>
                <c:pt idx="0">
                  <c:v>Pression  Totale BA  0,001 mA</c:v>
                </c:pt>
              </c:strCache>
            </c:strRef>
          </c:tx>
          <c:spPr>
            <a:ln>
              <a:solidFill>
                <a:schemeClr val="accent1"/>
              </a:solidFill>
            </a:ln>
          </c:spPr>
          <c:marker>
            <c:symbol val="none"/>
          </c:marker>
          <c:xVal>
            <c:numRef>
              <c:f>'dose 0,001 mA '!$G$23:$G$33</c:f>
              <c:numCache>
                <c:formatCode>General</c:formatCode>
                <c:ptCount val="11"/>
                <c:pt idx="0">
                  <c:v>0.01</c:v>
                </c:pt>
                <c:pt idx="1">
                  <c:v>9.9000000000000005E-2</c:v>
                </c:pt>
                <c:pt idx="2">
                  <c:v>0.1</c:v>
                </c:pt>
                <c:pt idx="3">
                  <c:v>1</c:v>
                </c:pt>
                <c:pt idx="4">
                  <c:v>10</c:v>
                </c:pt>
                <c:pt idx="5">
                  <c:v>60</c:v>
                </c:pt>
                <c:pt idx="6">
                  <c:v>600</c:v>
                </c:pt>
                <c:pt idx="7">
                  <c:v>6000</c:v>
                </c:pt>
                <c:pt idx="8">
                  <c:v>60000</c:v>
                </c:pt>
                <c:pt idx="9">
                  <c:v>360000</c:v>
                </c:pt>
                <c:pt idx="10">
                  <c:v>3600000</c:v>
                </c:pt>
              </c:numCache>
            </c:numRef>
          </c:xVal>
          <c:yVal>
            <c:numRef>
              <c:f>'dose 0,001 mA '!$L$23:$L$33</c:f>
              <c:numCache>
                <c:formatCode>0.00E+00</c:formatCode>
                <c:ptCount val="11"/>
                <c:pt idx="0">
                  <c:v>3.5765491804834003E-11</c:v>
                </c:pt>
                <c:pt idx="1">
                  <c:v>3.5765491804834003E-11</c:v>
                </c:pt>
                <c:pt idx="2">
                  <c:v>7.9583426712832199E-9</c:v>
                </c:pt>
                <c:pt idx="3">
                  <c:v>7.9583426712832199E-9</c:v>
                </c:pt>
                <c:pt idx="4">
                  <c:v>7.9583426712832199E-9</c:v>
                </c:pt>
                <c:pt idx="5">
                  <c:v>3.50193882226815E-9</c:v>
                </c:pt>
                <c:pt idx="6">
                  <c:v>3.1226394331491601E-10</c:v>
                </c:pt>
                <c:pt idx="7">
                  <c:v>5.7858055562422202E-11</c:v>
                </c:pt>
                <c:pt idx="8">
                  <c:v>3.7534897902720602E-11</c:v>
                </c:pt>
                <c:pt idx="9">
                  <c:v>3.6014154452175801E-11</c:v>
                </c:pt>
                <c:pt idx="10">
                  <c:v>3.5785540990854198E-11</c:v>
                </c:pt>
              </c:numCache>
            </c:numRef>
          </c:yVal>
          <c:smooth val="0"/>
          <c:extLst>
            <c:ext xmlns:c16="http://schemas.microsoft.com/office/drawing/2014/chart" uri="{C3380CC4-5D6E-409C-BE32-E72D297353CC}">
              <c16:uniqueId val="{00000002-BCCF-482F-A18C-A362BB95B061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axId val="1767006319"/>
        <c:axId val="1687613983"/>
        <c:extLst>
          <c:ext xmlns:c15="http://schemas.microsoft.com/office/drawing/2012/chart" uri="{02D57815-91ED-43cb-92C2-25804820EDAC}">
            <c15:filteredScatterSeries>
              <c15:ser>
                <c:idx val="10"/>
                <c:order val="0"/>
                <c:tx>
                  <c:strRef>
                    <c:extLst>
                      <c:ext uri="{02D57815-91ED-43cb-92C2-25804820EDAC}">
                        <c15:formulaRef>
                          <c15:sqref>'dose 20 mA'!$L$22</c15:sqref>
                        </c15:formulaRef>
                      </c:ext>
                    </c:extLst>
                    <c:strCache>
                      <c:ptCount val="1"/>
                      <c:pt idx="0">
                        <c:v>Pression  Totale BA  20 mA</c:v>
                      </c:pt>
                    </c:strCache>
                  </c:strRef>
                </c:tx>
                <c:spPr>
                  <a:ln>
                    <a:solidFill>
                      <a:schemeClr val="tx1"/>
                    </a:solidFill>
                  </a:ln>
                </c:spPr>
                <c:marker>
                  <c:symbol val="none"/>
                </c:marker>
                <c:xVal>
                  <c:numRef>
                    <c:extLst>
                      <c:ext uri="{02D57815-91ED-43cb-92C2-25804820EDAC}">
                        <c15:formulaRef>
                          <c15:sqref>'dose 20 mA'!$G$23:$G$33</c15:sqref>
                        </c15:formulaRef>
                      </c:ext>
                    </c:extLst>
                    <c:numCache>
                      <c:formatCode>General</c:formatCode>
                      <c:ptCount val="11"/>
                      <c:pt idx="0">
                        <c:v>0.01</c:v>
                      </c:pt>
                      <c:pt idx="1">
                        <c:v>9.9000000000000005E-2</c:v>
                      </c:pt>
                      <c:pt idx="2">
                        <c:v>0.1</c:v>
                      </c:pt>
                      <c:pt idx="3">
                        <c:v>1</c:v>
                      </c:pt>
                      <c:pt idx="4">
                        <c:v>10</c:v>
                      </c:pt>
                      <c:pt idx="5">
                        <c:v>60</c:v>
                      </c:pt>
                      <c:pt idx="6">
                        <c:v>600</c:v>
                      </c:pt>
                      <c:pt idx="7">
                        <c:v>6000</c:v>
                      </c:pt>
                      <c:pt idx="8">
                        <c:v>60000</c:v>
                      </c:pt>
                      <c:pt idx="9">
                        <c:v>360000</c:v>
                      </c:pt>
                      <c:pt idx="10">
                        <c:v>3600000</c:v>
                      </c:pt>
                    </c:numCache>
                  </c:numRef>
                </c:xVal>
                <c:yVal>
                  <c:numRef>
                    <c:extLst>
                      <c:ext uri="{02D57815-91ED-43cb-92C2-25804820EDAC}">
                        <c15:formulaRef>
                          <c15:sqref>'dose 20 mA'!$L$23:$L$33</c15:sqref>
                        </c15:formulaRef>
                      </c:ext>
                    </c:extLst>
                    <c:numCache>
                      <c:formatCode>0.00E+00</c:formatCode>
                      <c:ptCount val="11"/>
                      <c:pt idx="0">
                        <c:v>3.5765491804834003E-11</c:v>
                      </c:pt>
                      <c:pt idx="1">
                        <c:v>3.5765491804834003E-11</c:v>
                      </c:pt>
                      <c:pt idx="2">
                        <c:v>1.4750053099708299E-6</c:v>
                      </c:pt>
                      <c:pt idx="3">
                        <c:v>1.18022042376996E-7</c:v>
                      </c:pt>
                      <c:pt idx="4">
                        <c:v>9.5003466953954796E-9</c:v>
                      </c:pt>
                      <c:pt idx="5">
                        <c:v>1.36805321130392E-9</c:v>
                      </c:pt>
                      <c:pt idx="6">
                        <c:v>1.4348677289368199E-10</c:v>
                      </c:pt>
                      <c:pt idx="7">
                        <c:v>4.4534597041385699E-11</c:v>
                      </c:pt>
                      <c:pt idx="8">
                        <c:v>3.64858894551388E-11</c:v>
                      </c:pt>
                      <c:pt idx="9">
                        <c:v>3.5869369517937802E-11</c:v>
                      </c:pt>
                      <c:pt idx="10">
                        <c:v>3.5774230762146001E-11</c:v>
                      </c:pt>
                    </c:numCache>
                  </c:numRef>
                </c:yVal>
                <c:smooth val="0"/>
                <c:extLst>
                  <c:ext xmlns:c16="http://schemas.microsoft.com/office/drawing/2014/chart" uri="{C3380CC4-5D6E-409C-BE32-E72D297353CC}">
                    <c16:uniqueId val="{00000007-BCCF-482F-A18C-A362BB95B061}"/>
                  </c:ext>
                </c:extLst>
              </c15:ser>
            </c15:filteredScatterSeries>
          </c:ext>
        </c:extLst>
      </c:scatterChart>
      <c:scatterChart>
        <c:scatterStyle val="lineMarker"/>
        <c:varyColors val="0"/>
        <c:ser>
          <c:idx val="13"/>
          <c:order val="4"/>
          <c:tx>
            <c:strRef>
              <c:f>'dose 20 mA'!$B$8</c:f>
              <c:strCache>
                <c:ptCount val="1"/>
                <c:pt idx="0">
                  <c:v> dose (e-/m2) 20 mA</c:v>
                </c:pt>
              </c:strCache>
            </c:strRef>
          </c:tx>
          <c:spPr>
            <a:ln w="19050" cap="rnd">
              <a:solidFill>
                <a:schemeClr val="bg2">
                  <a:lumMod val="90000"/>
                </a:schemeClr>
              </a:solidFill>
              <a:round/>
            </a:ln>
            <a:effectLst/>
          </c:spPr>
          <c:marker>
            <c:symbol val="none"/>
          </c:marker>
          <c:xVal>
            <c:numRef>
              <c:f>'dose 20 mA'!$G$9:$G$19</c:f>
              <c:numCache>
                <c:formatCode>General</c:formatCode>
                <c:ptCount val="11"/>
                <c:pt idx="0">
                  <c:v>0.01</c:v>
                </c:pt>
                <c:pt idx="1">
                  <c:v>9.9000000000000005E-2</c:v>
                </c:pt>
                <c:pt idx="2">
                  <c:v>0.1</c:v>
                </c:pt>
                <c:pt idx="3">
                  <c:v>1</c:v>
                </c:pt>
                <c:pt idx="4">
                  <c:v>10</c:v>
                </c:pt>
                <c:pt idx="5">
                  <c:v>60</c:v>
                </c:pt>
                <c:pt idx="6">
                  <c:v>600</c:v>
                </c:pt>
                <c:pt idx="7">
                  <c:v>6000</c:v>
                </c:pt>
                <c:pt idx="8">
                  <c:v>60000</c:v>
                </c:pt>
                <c:pt idx="9">
                  <c:v>360000</c:v>
                </c:pt>
                <c:pt idx="10" formatCode="0.00E+00">
                  <c:v>3600000</c:v>
                </c:pt>
              </c:numCache>
            </c:numRef>
          </c:xVal>
          <c:yVal>
            <c:numRef>
              <c:f>'dose 20 mA'!$B$9:$B$19</c:f>
              <c:numCache>
                <c:formatCode>General</c:formatCode>
                <c:ptCount val="11"/>
                <c:pt idx="0">
                  <c:v>0</c:v>
                </c:pt>
                <c:pt idx="1">
                  <c:v>0</c:v>
                </c:pt>
                <c:pt idx="2">
                  <c:v>1.7683882565766152E+21</c:v>
                </c:pt>
                <c:pt idx="3">
                  <c:v>1.7683882565766153E+22</c:v>
                </c:pt>
                <c:pt idx="4">
                  <c:v>1.7683882565766151E+23</c:v>
                </c:pt>
                <c:pt idx="5">
                  <c:v>1.0610329539459691E+24</c:v>
                </c:pt>
                <c:pt idx="6">
                  <c:v>1.0610329539459691E+25</c:v>
                </c:pt>
                <c:pt idx="7">
                  <c:v>1.0610329539459691E+26</c:v>
                </c:pt>
                <c:pt idx="8">
                  <c:v>1.0610329539459691E+27</c:v>
                </c:pt>
                <c:pt idx="9">
                  <c:v>6.366197723675815E+27</c:v>
                </c:pt>
                <c:pt idx="10">
                  <c:v>6.3661977236758146E+28</c:v>
                </c:pt>
              </c:numCache>
            </c:numRef>
          </c:yVal>
          <c:smooth val="0"/>
          <c:extLst>
            <c:ext xmlns:c16="http://schemas.microsoft.com/office/drawing/2014/chart" uri="{C3380CC4-5D6E-409C-BE32-E72D297353CC}">
              <c16:uniqueId val="{00000003-BCCF-482F-A18C-A362BB95B061}"/>
            </c:ext>
          </c:extLst>
        </c:ser>
        <c:ser>
          <c:idx val="14"/>
          <c:order val="5"/>
          <c:tx>
            <c:strRef>
              <c:f>'dose 1 mA'!$B$8</c:f>
              <c:strCache>
                <c:ptCount val="1"/>
                <c:pt idx="0">
                  <c:v> dose (e-/m2) 1 mA</c:v>
                </c:pt>
              </c:strCache>
            </c:strRef>
          </c:tx>
          <c:spPr>
            <a:ln w="6350" cap="rnd">
              <a:solidFill>
                <a:schemeClr val="tx1"/>
              </a:solidFill>
              <a:round/>
            </a:ln>
            <a:effectLst/>
          </c:spPr>
          <c:marker>
            <c:symbol val="none"/>
          </c:marker>
          <c:xVal>
            <c:numRef>
              <c:f>'dose 1 mA'!$G$9:$G$19</c:f>
              <c:numCache>
                <c:formatCode>General</c:formatCode>
                <c:ptCount val="11"/>
                <c:pt idx="0">
                  <c:v>0.01</c:v>
                </c:pt>
                <c:pt idx="1">
                  <c:v>9.9000000000000005E-2</c:v>
                </c:pt>
                <c:pt idx="2">
                  <c:v>0.1</c:v>
                </c:pt>
                <c:pt idx="3">
                  <c:v>1</c:v>
                </c:pt>
                <c:pt idx="4">
                  <c:v>10</c:v>
                </c:pt>
                <c:pt idx="5">
                  <c:v>60</c:v>
                </c:pt>
                <c:pt idx="6">
                  <c:v>600</c:v>
                </c:pt>
                <c:pt idx="7">
                  <c:v>6000</c:v>
                </c:pt>
                <c:pt idx="8">
                  <c:v>60000</c:v>
                </c:pt>
                <c:pt idx="9">
                  <c:v>360000</c:v>
                </c:pt>
                <c:pt idx="10" formatCode="0.00E+00">
                  <c:v>3600000</c:v>
                </c:pt>
              </c:numCache>
            </c:numRef>
          </c:xVal>
          <c:yVal>
            <c:numRef>
              <c:f>'dose 1 mA'!$B$9:$B$19</c:f>
              <c:numCache>
                <c:formatCode>General</c:formatCode>
                <c:ptCount val="11"/>
                <c:pt idx="0">
                  <c:v>0</c:v>
                </c:pt>
                <c:pt idx="1">
                  <c:v>0</c:v>
                </c:pt>
                <c:pt idx="2">
                  <c:v>8.8419412828830745E+19</c:v>
                </c:pt>
                <c:pt idx="3">
                  <c:v>8.8419412828830748E+20</c:v>
                </c:pt>
                <c:pt idx="4">
                  <c:v>8.8419412828830743E+21</c:v>
                </c:pt>
                <c:pt idx="5">
                  <c:v>5.3051647697298448E+22</c:v>
                </c:pt>
                <c:pt idx="6">
                  <c:v>5.3051647697298448E+23</c:v>
                </c:pt>
                <c:pt idx="7">
                  <c:v>5.3051647697298445E+24</c:v>
                </c:pt>
                <c:pt idx="8">
                  <c:v>5.3051647697298447E+25</c:v>
                </c:pt>
                <c:pt idx="9">
                  <c:v>3.1830988618379068E+26</c:v>
                </c:pt>
                <c:pt idx="10">
                  <c:v>3.183098861837907E+27</c:v>
                </c:pt>
              </c:numCache>
            </c:numRef>
          </c:yVal>
          <c:smooth val="0"/>
          <c:extLst>
            <c:ext xmlns:c16="http://schemas.microsoft.com/office/drawing/2014/chart" uri="{C3380CC4-5D6E-409C-BE32-E72D297353CC}">
              <c16:uniqueId val="{00000004-BCCF-482F-A18C-A362BB95B061}"/>
            </c:ext>
          </c:extLst>
        </c:ser>
        <c:ser>
          <c:idx val="15"/>
          <c:order val="6"/>
          <c:tx>
            <c:strRef>
              <c:f>'dose 0,01 mA'!$B$8</c:f>
              <c:strCache>
                <c:ptCount val="1"/>
                <c:pt idx="0">
                  <c:v> dose (e-/m2) 0,01 mA</c:v>
                </c:pt>
              </c:strCache>
            </c:strRef>
          </c:tx>
          <c:spPr>
            <a:ln w="6350" cap="rnd">
              <a:solidFill>
                <a:schemeClr val="accent2"/>
              </a:solidFill>
              <a:round/>
            </a:ln>
            <a:effectLst/>
          </c:spPr>
          <c:marker>
            <c:symbol val="none"/>
          </c:marker>
          <c:xVal>
            <c:numRef>
              <c:f>'dose 0,01 mA'!$G$9:$G$19</c:f>
              <c:numCache>
                <c:formatCode>General</c:formatCode>
                <c:ptCount val="11"/>
                <c:pt idx="0">
                  <c:v>0.01</c:v>
                </c:pt>
                <c:pt idx="1">
                  <c:v>9.9000000000000005E-2</c:v>
                </c:pt>
                <c:pt idx="2">
                  <c:v>0.1</c:v>
                </c:pt>
                <c:pt idx="3">
                  <c:v>1</c:v>
                </c:pt>
                <c:pt idx="4">
                  <c:v>10</c:v>
                </c:pt>
                <c:pt idx="5">
                  <c:v>60</c:v>
                </c:pt>
                <c:pt idx="6">
                  <c:v>600</c:v>
                </c:pt>
                <c:pt idx="7">
                  <c:v>6000</c:v>
                </c:pt>
                <c:pt idx="8">
                  <c:v>60000</c:v>
                </c:pt>
                <c:pt idx="9">
                  <c:v>360000</c:v>
                </c:pt>
                <c:pt idx="10" formatCode="0.00E+00">
                  <c:v>3600000</c:v>
                </c:pt>
              </c:numCache>
            </c:numRef>
          </c:xVal>
          <c:yVal>
            <c:numRef>
              <c:f>'dose 0,01 mA'!$B$9:$B$19</c:f>
              <c:numCache>
                <c:formatCode>General</c:formatCode>
                <c:ptCount val="11"/>
                <c:pt idx="0">
                  <c:v>0</c:v>
                </c:pt>
                <c:pt idx="1">
                  <c:v>0</c:v>
                </c:pt>
                <c:pt idx="2">
                  <c:v>8.8419412828830758E+17</c:v>
                </c:pt>
                <c:pt idx="3">
                  <c:v>8.8419412828830761E+18</c:v>
                </c:pt>
                <c:pt idx="4">
                  <c:v>8.8419412828830761E+19</c:v>
                </c:pt>
                <c:pt idx="5">
                  <c:v>5.3051647697298457E+20</c:v>
                </c:pt>
                <c:pt idx="6">
                  <c:v>5.3051647697298464E+21</c:v>
                </c:pt>
                <c:pt idx="7">
                  <c:v>5.3051647697298456E+22</c:v>
                </c:pt>
                <c:pt idx="8">
                  <c:v>5.3051647697298454E+23</c:v>
                </c:pt>
                <c:pt idx="9">
                  <c:v>3.1830988618379077E+24</c:v>
                </c:pt>
                <c:pt idx="10">
                  <c:v>3.1830988618379073E+25</c:v>
                </c:pt>
              </c:numCache>
            </c:numRef>
          </c:yVal>
          <c:smooth val="0"/>
          <c:extLst>
            <c:ext xmlns:c16="http://schemas.microsoft.com/office/drawing/2014/chart" uri="{C3380CC4-5D6E-409C-BE32-E72D297353CC}">
              <c16:uniqueId val="{00000005-BCCF-482F-A18C-A362BB95B061}"/>
            </c:ext>
          </c:extLst>
        </c:ser>
        <c:ser>
          <c:idx val="2"/>
          <c:order val="7"/>
          <c:tx>
            <c:strRef>
              <c:f>'dose 0,001 mA '!$B$8</c:f>
              <c:strCache>
                <c:ptCount val="1"/>
                <c:pt idx="0">
                  <c:v> dose (e-/m2) 0,001 mA</c:v>
                </c:pt>
              </c:strCache>
            </c:strRef>
          </c:tx>
          <c:spPr>
            <a:ln w="6350" cap="rnd">
              <a:solidFill>
                <a:schemeClr val="accent1"/>
              </a:solidFill>
              <a:round/>
            </a:ln>
            <a:effectLst/>
          </c:spPr>
          <c:marker>
            <c:symbol val="none"/>
          </c:marker>
          <c:xVal>
            <c:numRef>
              <c:f>'dose 0,001 mA '!$G$9:$G$19</c:f>
              <c:numCache>
                <c:formatCode>General</c:formatCode>
                <c:ptCount val="11"/>
                <c:pt idx="0">
                  <c:v>0.01</c:v>
                </c:pt>
                <c:pt idx="1">
                  <c:v>9.9000000000000005E-2</c:v>
                </c:pt>
                <c:pt idx="2">
                  <c:v>0.1</c:v>
                </c:pt>
                <c:pt idx="3">
                  <c:v>1</c:v>
                </c:pt>
                <c:pt idx="4">
                  <c:v>10</c:v>
                </c:pt>
                <c:pt idx="5">
                  <c:v>60</c:v>
                </c:pt>
                <c:pt idx="6">
                  <c:v>600</c:v>
                </c:pt>
                <c:pt idx="7">
                  <c:v>6000</c:v>
                </c:pt>
                <c:pt idx="8">
                  <c:v>60000</c:v>
                </c:pt>
                <c:pt idx="9">
                  <c:v>360000</c:v>
                </c:pt>
                <c:pt idx="10" formatCode="0.00E+00">
                  <c:v>3600000</c:v>
                </c:pt>
              </c:numCache>
            </c:numRef>
          </c:xVal>
          <c:yVal>
            <c:numRef>
              <c:f>'dose 0,001 mA '!$B$9:$B$19</c:f>
              <c:numCache>
                <c:formatCode>General</c:formatCode>
                <c:ptCount val="11"/>
                <c:pt idx="0">
                  <c:v>0</c:v>
                </c:pt>
                <c:pt idx="1">
                  <c:v>0</c:v>
                </c:pt>
                <c:pt idx="2">
                  <c:v>8.8419412828830752E+16</c:v>
                </c:pt>
                <c:pt idx="3">
                  <c:v>8.8419412828830746E+17</c:v>
                </c:pt>
                <c:pt idx="4">
                  <c:v>8.8419412828830751E+18</c:v>
                </c:pt>
                <c:pt idx="5">
                  <c:v>5.3051647697298448E+19</c:v>
                </c:pt>
                <c:pt idx="6">
                  <c:v>5.305164769729845E+20</c:v>
                </c:pt>
                <c:pt idx="7">
                  <c:v>5.3051647697298443E+21</c:v>
                </c:pt>
                <c:pt idx="8">
                  <c:v>5.3051647697298448E+22</c:v>
                </c:pt>
                <c:pt idx="9">
                  <c:v>3.1830988618379069E+23</c:v>
                </c:pt>
                <c:pt idx="10">
                  <c:v>3.1830988618379071E+24</c:v>
                </c:pt>
              </c:numCache>
            </c:numRef>
          </c:yVal>
          <c:smooth val="0"/>
          <c:extLst xmlns:c15="http://schemas.microsoft.com/office/drawing/2012/chart">
            <c:ext xmlns:c16="http://schemas.microsoft.com/office/drawing/2014/chart" uri="{C3380CC4-5D6E-409C-BE32-E72D297353CC}">
              <c16:uniqueId val="{00000006-BCCF-482F-A18C-A362BB95B061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axId val="701058016"/>
        <c:axId val="701057600"/>
      </c:scatterChart>
      <c:valAx>
        <c:axId val="1767006319"/>
        <c:scaling>
          <c:logBase val="10"/>
          <c:orientation val="minMax"/>
        </c:scaling>
        <c:delete val="0"/>
        <c:axPos val="b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title>
          <c:tx>
            <c:rich>
              <a:bodyPr rot="0" spcFirstLastPara="1" vertOverflow="ellipsis" vert="horz" wrap="square" anchor="ctr" anchorCtr="1"/>
              <a:lstStyle/>
              <a:p>
                <a:pPr>
                  <a:defRPr sz="1000" b="0" i="0" u="none" strike="noStrike" kern="1200" baseline="0">
                    <a:solidFill>
                      <a:schemeClr val="tx1">
                        <a:lumMod val="65000"/>
                        <a:lumOff val="3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r>
                  <a:rPr lang="fr-FR"/>
                  <a:t>Temps</a:t>
                </a:r>
                <a:r>
                  <a:rPr lang="fr-FR" baseline="0"/>
                  <a:t> (s)</a:t>
                </a:r>
                <a:endParaRPr lang="fr-FR"/>
              </a:p>
            </c:rich>
          </c:tx>
          <c:overlay val="0"/>
          <c:spPr>
            <a:noFill/>
            <a:ln>
              <a:noFill/>
            </a:ln>
            <a:effectLst/>
          </c:spPr>
        </c:title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25000"/>
                <a:lumOff val="7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fr-FR"/>
          </a:p>
        </c:txPr>
        <c:crossAx val="1687613983"/>
        <c:crossesAt val="1.0000000000000007E-13"/>
        <c:crossBetween val="midCat"/>
      </c:valAx>
      <c:valAx>
        <c:axId val="1687613983"/>
        <c:scaling>
          <c:logBase val="10"/>
          <c:orientation val="minMax"/>
          <c:max val="1.0000000000000003E-4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title>
          <c:tx>
            <c:rich>
              <a:bodyPr rot="-5400000" spcFirstLastPara="1" vertOverflow="ellipsis" vert="horz" wrap="square" anchor="ctr" anchorCtr="1"/>
              <a:lstStyle/>
              <a:p>
                <a:pPr>
                  <a:defRPr sz="1000" b="0" i="0" u="none" strike="noStrike" kern="1200" baseline="0">
                    <a:solidFill>
                      <a:schemeClr val="tx1">
                        <a:lumMod val="65000"/>
                        <a:lumOff val="3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r>
                  <a:rPr lang="en-US"/>
                  <a:t>Pression (mbar)</a:t>
                </a:r>
              </a:p>
            </c:rich>
          </c:tx>
          <c:overlay val="0"/>
          <c:spPr>
            <a:noFill/>
            <a:ln>
              <a:noFill/>
            </a:ln>
            <a:effectLst/>
          </c:spPr>
        </c:title>
        <c:numFmt formatCode="0E+00" sourceLinked="0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25000"/>
                <a:lumOff val="7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fr-FR"/>
          </a:p>
        </c:txPr>
        <c:crossAx val="1767006319"/>
        <c:crossesAt val="1.0000000000000008E-14"/>
        <c:crossBetween val="midCat"/>
      </c:valAx>
      <c:valAx>
        <c:axId val="701057600"/>
        <c:scaling>
          <c:logBase val="10"/>
          <c:orientation val="minMax"/>
          <c:max val="9.9999999999999988E+25"/>
          <c:min val="1E+19"/>
        </c:scaling>
        <c:delete val="0"/>
        <c:axPos val="r"/>
        <c:title>
          <c:tx>
            <c:rich>
              <a:bodyPr rot="-5400000" spcFirstLastPara="1" vertOverflow="ellipsis" vert="horz" wrap="square" anchor="ctr" anchorCtr="1"/>
              <a:lstStyle/>
              <a:p>
                <a:pPr>
                  <a:defRPr sz="1000" b="0" i="0" u="none" strike="noStrike" kern="1200" baseline="0">
                    <a:solidFill>
                      <a:schemeClr val="tx1">
                        <a:lumMod val="65000"/>
                        <a:lumOff val="3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r>
                  <a:rPr lang="en-US"/>
                  <a:t>Dose (e-/m2)</a:t>
                </a:r>
              </a:p>
            </c:rich>
          </c:tx>
          <c:overlay val="0"/>
          <c:spPr>
            <a:noFill/>
            <a:ln>
              <a:noFill/>
            </a:ln>
            <a:effectLst/>
          </c:spPr>
        </c:title>
        <c:numFmt formatCode="0E+00" sourceLinked="0"/>
        <c:majorTickMark val="out"/>
        <c:minorTickMark val="out"/>
        <c:tickLblPos val="nextTo"/>
        <c:spPr>
          <a:noFill/>
          <a:ln w="9525" cap="flat" cmpd="sng" algn="ctr">
            <a:solidFill>
              <a:schemeClr val="tx1">
                <a:lumMod val="25000"/>
                <a:lumOff val="7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fr-FR"/>
          </a:p>
        </c:txPr>
        <c:crossAx val="701058016"/>
        <c:crosses val="max"/>
        <c:crossBetween val="midCat"/>
      </c:valAx>
      <c:valAx>
        <c:axId val="701058016"/>
        <c:scaling>
          <c:logBase val="10"/>
          <c:orientation val="minMax"/>
        </c:scaling>
        <c:delete val="1"/>
        <c:axPos val="b"/>
        <c:numFmt formatCode="General" sourceLinked="1"/>
        <c:majorTickMark val="out"/>
        <c:minorTickMark val="none"/>
        <c:tickLblPos val="nextTo"/>
        <c:crossAx val="701057600"/>
        <c:crosses val="autoZero"/>
        <c:crossBetween val="midCat"/>
      </c:valAx>
    </c:plotArea>
    <c:legend>
      <c:legendPos val="b"/>
      <c:layout>
        <c:manualLayout>
          <c:xMode val="edge"/>
          <c:yMode val="edge"/>
          <c:x val="9.7878785490023226E-2"/>
          <c:y val="8.969010310652889E-2"/>
          <c:w val="0.30454338300064948"/>
          <c:h val="0.21461539113563799"/>
        </c:manualLayout>
      </c:layout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900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fr-FR"/>
        </a:p>
      </c:txPr>
    </c:legend>
    <c:plotVisOnly val="1"/>
    <c:dispBlanksAs val="gap"/>
    <c:showDLblsOverMax val="0"/>
    <c:extLst/>
  </c:chart>
  <c:txPr>
    <a:bodyPr/>
    <a:lstStyle/>
    <a:p>
      <a:pPr>
        <a:defRPr/>
      </a:pPr>
      <a:endParaRPr lang="fr-FR"/>
    </a:p>
  </c:txPr>
  <c:externalData r:id="rId1">
    <c:autoUpdate val="0"/>
  </c:externalData>
</c:chartSpace>
</file>

<file path=ppt/charts/chart4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fr-FR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spcFirstLastPara="1" vertOverflow="ellipsis" vert="horz" wrap="square" anchor="ctr" anchorCtr="1"/>
          <a:lstStyle/>
          <a:p>
            <a:pPr>
              <a:defRPr sz="1400" b="0" i="0" u="none" strike="noStrike" kern="1200" spc="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r>
              <a:rPr lang="en-US"/>
              <a:t>Evolution de la pression totale du canon en fonction du temps    </a:t>
            </a:r>
            <a:endParaRPr lang="en-US" sz="1600" b="1"/>
          </a:p>
        </c:rich>
      </c:tx>
      <c:overlay val="0"/>
      <c:spPr>
        <a:noFill/>
        <a:ln>
          <a:noFill/>
        </a:ln>
        <a:effectLst/>
      </c:spPr>
    </c:title>
    <c:autoTitleDeleted val="0"/>
    <c:plotArea>
      <c:layout>
        <c:manualLayout>
          <c:layoutTarget val="inner"/>
          <c:xMode val="edge"/>
          <c:yMode val="edge"/>
          <c:x val="0.12626389293930851"/>
          <c:y val="0.11771640485237853"/>
          <c:w val="0.75314101940961087"/>
          <c:h val="0.74799519463052189"/>
        </c:manualLayout>
      </c:layout>
      <c:scatterChart>
        <c:scatterStyle val="lineMarker"/>
        <c:varyColors val="0"/>
        <c:ser>
          <c:idx val="10"/>
          <c:order val="0"/>
          <c:tx>
            <c:strRef>
              <c:f>Feuil1!$I$24</c:f>
              <c:strCache>
                <c:ptCount val="1"/>
                <c:pt idx="0">
                  <c:v>Pression  Totale BA  20 mA</c:v>
                </c:pt>
              </c:strCache>
            </c:strRef>
          </c:tx>
          <c:spPr>
            <a:ln>
              <a:solidFill>
                <a:srgbClr val="FF0000"/>
              </a:solidFill>
            </a:ln>
          </c:spPr>
          <c:marker>
            <c:symbol val="none"/>
          </c:marker>
          <c:xVal>
            <c:numRef>
              <c:f>Feuil1!$A$26:$A$30</c:f>
              <c:numCache>
                <c:formatCode>0.00E+00</c:formatCode>
                <c:ptCount val="5"/>
                <c:pt idx="0">
                  <c:v>33.333333333333336</c:v>
                </c:pt>
                <c:pt idx="1">
                  <c:v>34.083333333333336</c:v>
                </c:pt>
                <c:pt idx="2">
                  <c:v>49.083333333333336</c:v>
                </c:pt>
                <c:pt idx="3">
                  <c:v>132.41666666666666</c:v>
                </c:pt>
                <c:pt idx="4">
                  <c:v>1032.4166666666667</c:v>
                </c:pt>
              </c:numCache>
            </c:numRef>
          </c:xVal>
          <c:yVal>
            <c:numRef>
              <c:f>Feuil1!$I$26:$I$30</c:f>
              <c:numCache>
                <c:formatCode>0.00E+00</c:formatCode>
                <c:ptCount val="5"/>
                <c:pt idx="0">
                  <c:v>9.4010684967533841E-11</c:v>
                </c:pt>
                <c:pt idx="1">
                  <c:v>4.4534597041385699E-11</c:v>
                </c:pt>
                <c:pt idx="2">
                  <c:v>3.64858894551388E-11</c:v>
                </c:pt>
                <c:pt idx="3">
                  <c:v>3.5869369517937802E-11</c:v>
                </c:pt>
                <c:pt idx="4">
                  <c:v>3.5774230762146001E-11</c:v>
                </c:pt>
              </c:numCache>
            </c:numRef>
          </c:yVal>
          <c:smooth val="0"/>
          <c:extLst xmlns:c15="http://schemas.microsoft.com/office/drawing/2012/chart">
            <c:ext xmlns:c16="http://schemas.microsoft.com/office/drawing/2014/chart" uri="{C3380CC4-5D6E-409C-BE32-E72D297353CC}">
              <c16:uniqueId val="{00000000-18FA-435C-87A7-5995D78E22EA}"/>
            </c:ext>
          </c:extLst>
        </c:ser>
        <c:ser>
          <c:idx val="11"/>
          <c:order val="1"/>
          <c:tx>
            <c:strRef>
              <c:f>Feuil1!$I$16</c:f>
              <c:strCache>
                <c:ptCount val="1"/>
                <c:pt idx="0">
                  <c:v>Pression  Totale BA  1 mA</c:v>
                </c:pt>
              </c:strCache>
            </c:strRef>
          </c:tx>
          <c:spPr>
            <a:ln>
              <a:solidFill>
                <a:schemeClr val="tx1"/>
              </a:solidFill>
            </a:ln>
          </c:spPr>
          <c:marker>
            <c:symbol val="none"/>
          </c:marker>
          <c:xVal>
            <c:numRef>
              <c:f>Feuil1!$A$17:$A$20</c:f>
              <c:numCache>
                <c:formatCode>0.00E+00</c:formatCode>
                <c:ptCount val="4"/>
                <c:pt idx="0">
                  <c:v>16.666666666666668</c:v>
                </c:pt>
                <c:pt idx="1">
                  <c:v>16.816666666666666</c:v>
                </c:pt>
                <c:pt idx="2">
                  <c:v>18.316666666666666</c:v>
                </c:pt>
                <c:pt idx="3">
                  <c:v>33.31666666666667</c:v>
                </c:pt>
              </c:numCache>
            </c:numRef>
          </c:xVal>
          <c:yVal>
            <c:numRef>
              <c:f>Feuil1!$I$17:$I$20</c:f>
              <c:numCache>
                <c:formatCode>General</c:formatCode>
                <c:ptCount val="4"/>
                <c:pt idx="0">
                  <c:v>1.80517158969148E-9</c:v>
                </c:pt>
                <c:pt idx="1">
                  <c:v>1.7794486178032599E-10</c:v>
                </c:pt>
                <c:pt idx="2">
                  <c:v>4.7242139848060697E-11</c:v>
                </c:pt>
                <c:pt idx="3">
                  <c:v>3.6697640483970498E-11</c:v>
                </c:pt>
              </c:numCache>
            </c:numRef>
          </c:yVal>
          <c:smooth val="0"/>
          <c:extLst>
            <c:ext xmlns:c16="http://schemas.microsoft.com/office/drawing/2014/chart" uri="{C3380CC4-5D6E-409C-BE32-E72D297353CC}">
              <c16:uniqueId val="{00000001-18FA-435C-87A7-5995D78E22EA}"/>
            </c:ext>
          </c:extLst>
        </c:ser>
        <c:ser>
          <c:idx val="0"/>
          <c:order val="2"/>
          <c:tx>
            <c:strRef>
              <c:f>Feuil1!$H$3</c:f>
              <c:strCache>
                <c:ptCount val="1"/>
                <c:pt idx="0">
                  <c:v>Pression  Totale BA  0,001 mA</c:v>
                </c:pt>
              </c:strCache>
            </c:strRef>
          </c:tx>
          <c:spPr>
            <a:ln>
              <a:solidFill>
                <a:schemeClr val="accent1"/>
              </a:solidFill>
            </a:ln>
          </c:spPr>
          <c:marker>
            <c:symbol val="none"/>
          </c:marker>
          <c:xVal>
            <c:numRef>
              <c:f>Feuil1!$A$4:$A$12</c:f>
              <c:numCache>
                <c:formatCode>0.00E+00</c:formatCode>
                <c:ptCount val="9"/>
                <c:pt idx="0">
                  <c:v>2.7777777777777779E-6</c:v>
                </c:pt>
                <c:pt idx="1">
                  <c:v>2.7500000000000001E-5</c:v>
                </c:pt>
                <c:pt idx="2">
                  <c:v>2.7777777777777779E-5</c:v>
                </c:pt>
                <c:pt idx="3">
                  <c:v>2.7777777777777778E-4</c:v>
                </c:pt>
                <c:pt idx="4">
                  <c:v>2.7777777777777779E-3</c:v>
                </c:pt>
                <c:pt idx="5">
                  <c:v>1.6666666666666666E-2</c:v>
                </c:pt>
                <c:pt idx="6">
                  <c:v>0.16666666666666666</c:v>
                </c:pt>
                <c:pt idx="7">
                  <c:v>1.6666666666666667</c:v>
                </c:pt>
                <c:pt idx="8">
                  <c:v>16.666666666666668</c:v>
                </c:pt>
              </c:numCache>
            </c:numRef>
          </c:xVal>
          <c:yVal>
            <c:numRef>
              <c:f>Feuil1!$H$4:$H$12</c:f>
              <c:numCache>
                <c:formatCode>General</c:formatCode>
                <c:ptCount val="9"/>
                <c:pt idx="0">
                  <c:v>3.5765491804834003E-11</c:v>
                </c:pt>
                <c:pt idx="1">
                  <c:v>3.5765491804834003E-11</c:v>
                </c:pt>
                <c:pt idx="2">
                  <c:v>7.9583426712832199E-9</c:v>
                </c:pt>
                <c:pt idx="3">
                  <c:v>7.9583426712832199E-9</c:v>
                </c:pt>
                <c:pt idx="4">
                  <c:v>7.9583426712832199E-9</c:v>
                </c:pt>
                <c:pt idx="5">
                  <c:v>3.50193882226815E-9</c:v>
                </c:pt>
                <c:pt idx="6">
                  <c:v>3.1226394331491601E-10</c:v>
                </c:pt>
                <c:pt idx="7">
                  <c:v>5.7858055562422202E-11</c:v>
                </c:pt>
                <c:pt idx="8">
                  <c:v>3.7534897902720602E-11</c:v>
                </c:pt>
              </c:numCache>
            </c:numRef>
          </c:yVal>
          <c:smooth val="0"/>
          <c:extLst>
            <c:ext xmlns:c16="http://schemas.microsoft.com/office/drawing/2014/chart" uri="{C3380CC4-5D6E-409C-BE32-E72D297353CC}">
              <c16:uniqueId val="{00000002-18FA-435C-87A7-5995D78E22EA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axId val="1767006319"/>
        <c:axId val="1687613983"/>
        <c:extLst/>
      </c:scatterChart>
      <c:scatterChart>
        <c:scatterStyle val="lineMarker"/>
        <c:varyColors val="0"/>
        <c:ser>
          <c:idx val="13"/>
          <c:order val="3"/>
          <c:tx>
            <c:strRef>
              <c:f>Feuil1!$B$24</c:f>
              <c:strCache>
                <c:ptCount val="1"/>
                <c:pt idx="0">
                  <c:v> dose (e-/m2)</c:v>
                </c:pt>
              </c:strCache>
            </c:strRef>
          </c:tx>
          <c:spPr>
            <a:ln w="9525" cap="rnd">
              <a:solidFill>
                <a:schemeClr val="accent2"/>
              </a:solidFill>
              <a:round/>
            </a:ln>
            <a:effectLst/>
          </c:spPr>
          <c:marker>
            <c:symbol val="none"/>
          </c:marker>
          <c:xVal>
            <c:numRef>
              <c:f>Feuil1!$A$26:$A$30</c:f>
              <c:numCache>
                <c:formatCode>0.00E+00</c:formatCode>
                <c:ptCount val="5"/>
                <c:pt idx="0">
                  <c:v>33.333333333333336</c:v>
                </c:pt>
                <c:pt idx="1">
                  <c:v>34.083333333333336</c:v>
                </c:pt>
                <c:pt idx="2">
                  <c:v>49.083333333333336</c:v>
                </c:pt>
                <c:pt idx="3">
                  <c:v>132.41666666666666</c:v>
                </c:pt>
                <c:pt idx="4">
                  <c:v>1032.4166666666667</c:v>
                </c:pt>
              </c:numCache>
            </c:numRef>
          </c:xVal>
          <c:yVal>
            <c:numRef>
              <c:f>Feuil1!$B$26:$B$30</c:f>
              <c:numCache>
                <c:formatCode>General</c:formatCode>
                <c:ptCount val="5"/>
                <c:pt idx="0" formatCode="0.00E+00">
                  <c:v>5.8356812467028306E+25</c:v>
                </c:pt>
                <c:pt idx="1">
                  <c:v>1.0610329539459691E+26</c:v>
                </c:pt>
                <c:pt idx="2">
                  <c:v>1.0610329539459691E+27</c:v>
                </c:pt>
                <c:pt idx="3">
                  <c:v>6.366197723675815E+27</c:v>
                </c:pt>
                <c:pt idx="4">
                  <c:v>6.3661977236758146E+28</c:v>
                </c:pt>
              </c:numCache>
            </c:numRef>
          </c:yVal>
          <c:smooth val="0"/>
          <c:extLst>
            <c:ext xmlns:c16="http://schemas.microsoft.com/office/drawing/2014/chart" uri="{C3380CC4-5D6E-409C-BE32-E72D297353CC}">
              <c16:uniqueId val="{00000003-18FA-435C-87A7-5995D78E22EA}"/>
            </c:ext>
          </c:extLst>
        </c:ser>
        <c:ser>
          <c:idx val="14"/>
          <c:order val="4"/>
          <c:tx>
            <c:strRef>
              <c:f>Feuil1!$B$16</c:f>
              <c:strCache>
                <c:ptCount val="1"/>
                <c:pt idx="0">
                  <c:v> dose (e-/m2) 1 mA</c:v>
                </c:pt>
              </c:strCache>
            </c:strRef>
          </c:tx>
          <c:spPr>
            <a:ln w="6350" cap="rnd">
              <a:solidFill>
                <a:schemeClr val="accent2"/>
              </a:solidFill>
              <a:round/>
            </a:ln>
            <a:effectLst/>
          </c:spPr>
          <c:marker>
            <c:symbol val="none"/>
          </c:marker>
          <c:xVal>
            <c:numRef>
              <c:f>Feuil1!$A$17:$A$20</c:f>
              <c:numCache>
                <c:formatCode>0.00E+00</c:formatCode>
                <c:ptCount val="4"/>
                <c:pt idx="0">
                  <c:v>16.666666666666668</c:v>
                </c:pt>
                <c:pt idx="1">
                  <c:v>16.816666666666666</c:v>
                </c:pt>
                <c:pt idx="2">
                  <c:v>18.316666666666666</c:v>
                </c:pt>
                <c:pt idx="3">
                  <c:v>33.31666666666667</c:v>
                </c:pt>
              </c:numCache>
            </c:numRef>
          </c:xVal>
          <c:yVal>
            <c:numRef>
              <c:f>Feuil1!$B$17:$B$20</c:f>
              <c:numCache>
                <c:formatCode>General</c:formatCode>
                <c:ptCount val="4"/>
                <c:pt idx="0">
                  <c:v>5.3051647697298448E+22</c:v>
                </c:pt>
                <c:pt idx="1">
                  <c:v>5.3051647697298448E+23</c:v>
                </c:pt>
                <c:pt idx="2">
                  <c:v>5.3051647697298445E+24</c:v>
                </c:pt>
                <c:pt idx="3">
                  <c:v>5.3051647697298447E+25</c:v>
                </c:pt>
              </c:numCache>
            </c:numRef>
          </c:yVal>
          <c:smooth val="0"/>
          <c:extLst>
            <c:ext xmlns:c16="http://schemas.microsoft.com/office/drawing/2014/chart" uri="{C3380CC4-5D6E-409C-BE32-E72D297353CC}">
              <c16:uniqueId val="{00000004-18FA-435C-87A7-5995D78E22EA}"/>
            </c:ext>
          </c:extLst>
        </c:ser>
        <c:ser>
          <c:idx val="2"/>
          <c:order val="5"/>
          <c:tx>
            <c:strRef>
              <c:f>Feuil1!$B$3</c:f>
              <c:strCache>
                <c:ptCount val="1"/>
                <c:pt idx="0">
                  <c:v>densité </c:v>
                </c:pt>
              </c:strCache>
            </c:strRef>
          </c:tx>
          <c:spPr>
            <a:ln w="6350" cap="rnd">
              <a:solidFill>
                <a:schemeClr val="accent2"/>
              </a:solidFill>
              <a:round/>
            </a:ln>
            <a:effectLst/>
          </c:spPr>
          <c:marker>
            <c:symbol val="none"/>
          </c:marker>
          <c:xVal>
            <c:numRef>
              <c:f>Feuil1!$A$4:$A$12</c:f>
              <c:numCache>
                <c:formatCode>0.00E+00</c:formatCode>
                <c:ptCount val="9"/>
                <c:pt idx="0">
                  <c:v>2.7777777777777779E-6</c:v>
                </c:pt>
                <c:pt idx="1">
                  <c:v>2.7500000000000001E-5</c:v>
                </c:pt>
                <c:pt idx="2">
                  <c:v>2.7777777777777779E-5</c:v>
                </c:pt>
                <c:pt idx="3">
                  <c:v>2.7777777777777778E-4</c:v>
                </c:pt>
                <c:pt idx="4">
                  <c:v>2.7777777777777779E-3</c:v>
                </c:pt>
                <c:pt idx="5">
                  <c:v>1.6666666666666666E-2</c:v>
                </c:pt>
                <c:pt idx="6">
                  <c:v>0.16666666666666666</c:v>
                </c:pt>
                <c:pt idx="7">
                  <c:v>1.6666666666666667</c:v>
                </c:pt>
                <c:pt idx="8">
                  <c:v>16.666666666666668</c:v>
                </c:pt>
              </c:numCache>
            </c:numRef>
          </c:xVal>
          <c:yVal>
            <c:numRef>
              <c:f>Feuil1!$B$4:$B$12</c:f>
              <c:numCache>
                <c:formatCode>General</c:formatCode>
                <c:ptCount val="9"/>
                <c:pt idx="0">
                  <c:v>0</c:v>
                </c:pt>
                <c:pt idx="1">
                  <c:v>0</c:v>
                </c:pt>
                <c:pt idx="2">
                  <c:v>8.8419412828830752E+16</c:v>
                </c:pt>
                <c:pt idx="3">
                  <c:v>8.8419412828830746E+17</c:v>
                </c:pt>
                <c:pt idx="4">
                  <c:v>8.8419412828830751E+18</c:v>
                </c:pt>
                <c:pt idx="5">
                  <c:v>5.3051647697298448E+19</c:v>
                </c:pt>
                <c:pt idx="6">
                  <c:v>5.305164769729845E+20</c:v>
                </c:pt>
                <c:pt idx="7">
                  <c:v>5.3051647697298443E+21</c:v>
                </c:pt>
                <c:pt idx="8">
                  <c:v>5.3051647697298448E+22</c:v>
                </c:pt>
              </c:numCache>
            </c:numRef>
          </c:yVal>
          <c:smooth val="0"/>
          <c:extLst xmlns:c15="http://schemas.microsoft.com/office/drawing/2012/chart">
            <c:ext xmlns:c16="http://schemas.microsoft.com/office/drawing/2014/chart" uri="{C3380CC4-5D6E-409C-BE32-E72D297353CC}">
              <c16:uniqueId val="{00000005-18FA-435C-87A7-5995D78E22EA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axId val="701058016"/>
        <c:axId val="701057600"/>
      </c:scatterChart>
      <c:valAx>
        <c:axId val="1767006319"/>
        <c:scaling>
          <c:orientation val="minMax"/>
          <c:max val="50"/>
        </c:scaling>
        <c:delete val="0"/>
        <c:axPos val="b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title>
          <c:tx>
            <c:rich>
              <a:bodyPr rot="0" spcFirstLastPara="1" vertOverflow="ellipsis" vert="horz" wrap="square" anchor="ctr" anchorCtr="1"/>
              <a:lstStyle/>
              <a:p>
                <a:pPr>
                  <a:defRPr sz="1000" b="0" i="0" u="none" strike="noStrike" kern="1200" baseline="0">
                    <a:solidFill>
                      <a:schemeClr val="tx1">
                        <a:lumMod val="65000"/>
                        <a:lumOff val="3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r>
                  <a:rPr lang="fr-FR"/>
                  <a:t>Temps</a:t>
                </a:r>
                <a:r>
                  <a:rPr lang="fr-FR" baseline="0"/>
                  <a:t> (h)</a:t>
                </a:r>
                <a:endParaRPr lang="fr-FR"/>
              </a:p>
            </c:rich>
          </c:tx>
          <c:overlay val="0"/>
          <c:spPr>
            <a:noFill/>
            <a:ln>
              <a:noFill/>
            </a:ln>
            <a:effectLst/>
          </c:spPr>
        </c:title>
        <c:numFmt formatCode="#,##0" sourceLinked="0"/>
        <c:majorTickMark val="out"/>
        <c:minorTickMark val="out"/>
        <c:tickLblPos val="nextTo"/>
        <c:spPr>
          <a:noFill/>
          <a:ln w="9525" cap="flat" cmpd="sng" algn="ctr">
            <a:solidFill>
              <a:schemeClr val="tx1">
                <a:lumMod val="25000"/>
                <a:lumOff val="7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fr-FR"/>
          </a:p>
        </c:txPr>
        <c:crossAx val="1687613983"/>
        <c:crossesAt val="1.0000000000000007E-13"/>
        <c:crossBetween val="midCat"/>
      </c:valAx>
      <c:valAx>
        <c:axId val="1687613983"/>
        <c:scaling>
          <c:logBase val="10"/>
          <c:orientation val="minMax"/>
          <c:max val="1.0000000000000005E-8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title>
          <c:tx>
            <c:rich>
              <a:bodyPr rot="-5400000" spcFirstLastPara="1" vertOverflow="ellipsis" vert="horz" wrap="square" anchor="ctr" anchorCtr="1"/>
              <a:lstStyle/>
              <a:p>
                <a:pPr>
                  <a:defRPr sz="1000" b="0" i="0" u="none" strike="noStrike" kern="1200" baseline="0">
                    <a:solidFill>
                      <a:schemeClr val="tx1">
                        <a:lumMod val="65000"/>
                        <a:lumOff val="3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r>
                  <a:rPr lang="en-US"/>
                  <a:t>Pression (mbar)</a:t>
                </a:r>
              </a:p>
            </c:rich>
          </c:tx>
          <c:overlay val="0"/>
          <c:spPr>
            <a:noFill/>
            <a:ln>
              <a:noFill/>
            </a:ln>
            <a:effectLst/>
          </c:spPr>
        </c:title>
        <c:numFmt formatCode="0E+00" sourceLinked="0"/>
        <c:majorTickMark val="out"/>
        <c:minorTickMark val="out"/>
        <c:tickLblPos val="nextTo"/>
        <c:spPr>
          <a:noFill/>
          <a:ln w="9525" cap="flat" cmpd="sng" algn="ctr">
            <a:solidFill>
              <a:schemeClr val="tx1">
                <a:lumMod val="25000"/>
                <a:lumOff val="7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fr-FR"/>
          </a:p>
        </c:txPr>
        <c:crossAx val="1767006319"/>
        <c:crossesAt val="1.0000000000000008E-14"/>
        <c:crossBetween val="midCat"/>
      </c:valAx>
      <c:valAx>
        <c:axId val="701057600"/>
        <c:scaling>
          <c:logBase val="10"/>
          <c:orientation val="minMax"/>
          <c:max val="9.9999999999999988E+26"/>
          <c:min val="1E+19"/>
        </c:scaling>
        <c:delete val="0"/>
        <c:axPos val="r"/>
        <c:title>
          <c:tx>
            <c:rich>
              <a:bodyPr rot="-5400000" spcFirstLastPara="1" vertOverflow="ellipsis" vert="horz" wrap="square" anchor="ctr" anchorCtr="1"/>
              <a:lstStyle/>
              <a:p>
                <a:pPr>
                  <a:defRPr sz="1000" b="0" i="0" u="none" strike="noStrike" kern="1200" baseline="0">
                    <a:solidFill>
                      <a:schemeClr val="tx1">
                        <a:lumMod val="65000"/>
                        <a:lumOff val="3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r>
                  <a:rPr lang="en-US"/>
                  <a:t>Dose (e-/m2)</a:t>
                </a:r>
              </a:p>
            </c:rich>
          </c:tx>
          <c:overlay val="0"/>
          <c:spPr>
            <a:noFill/>
            <a:ln>
              <a:noFill/>
            </a:ln>
            <a:effectLst/>
          </c:spPr>
        </c:title>
        <c:numFmt formatCode="0E+00" sourceLinked="0"/>
        <c:majorTickMark val="out"/>
        <c:minorTickMark val="none"/>
        <c:tickLblPos val="nextTo"/>
        <c:spPr>
          <a:noFill/>
          <a:ln w="9525" cap="flat" cmpd="sng" algn="ctr">
            <a:solidFill>
              <a:schemeClr val="tx1">
                <a:lumMod val="25000"/>
                <a:lumOff val="7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fr-FR"/>
          </a:p>
        </c:txPr>
        <c:crossAx val="701058016"/>
        <c:crosses val="max"/>
        <c:crossBetween val="midCat"/>
      </c:valAx>
      <c:valAx>
        <c:axId val="701058016"/>
        <c:scaling>
          <c:orientation val="minMax"/>
        </c:scaling>
        <c:delete val="1"/>
        <c:axPos val="b"/>
        <c:numFmt formatCode="0.00E+00" sourceLinked="1"/>
        <c:majorTickMark val="out"/>
        <c:minorTickMark val="none"/>
        <c:tickLblPos val="nextTo"/>
        <c:crossAx val="701057600"/>
        <c:crosses val="autoZero"/>
        <c:crossBetween val="midCat"/>
      </c:valAx>
    </c:plotArea>
    <c:legend>
      <c:legendPos val="b"/>
      <c:layout>
        <c:manualLayout>
          <c:xMode val="edge"/>
          <c:yMode val="edge"/>
          <c:x val="4.3383202099737533E-2"/>
          <c:y val="0.11005628027839803"/>
          <c:w val="0.49143802857976082"/>
          <c:h val="0.15008370222378919"/>
        </c:manualLayout>
      </c:layout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900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fr-FR"/>
        </a:p>
      </c:txPr>
    </c:legend>
    <c:plotVisOnly val="1"/>
    <c:dispBlanksAs val="gap"/>
    <c:showDLblsOverMax val="0"/>
    <c:extLst/>
  </c:chart>
  <c:txPr>
    <a:bodyPr/>
    <a:lstStyle/>
    <a:p>
      <a:pPr>
        <a:defRPr/>
      </a:pPr>
      <a:endParaRPr lang="fr-FR"/>
    </a:p>
  </c:txPr>
  <c:externalData r:id="rId1">
    <c:autoUpdate val="0"/>
  </c:externalData>
</c:chartSpace>
</file>

<file path=ppt/charts/chart5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fr-FR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spcFirstLastPara="1" vertOverflow="ellipsis" vert="horz" wrap="square" anchor="ctr" anchorCtr="1"/>
          <a:lstStyle/>
          <a:p>
            <a:pPr>
              <a:defRPr sz="1400" b="0" i="0" u="none" strike="noStrike" kern="1200" spc="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r>
              <a:rPr lang="en-US"/>
              <a:t>Evolution de la pression du canon en fonction du temps</a:t>
            </a:r>
          </a:p>
        </c:rich>
      </c:tx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400" b="0" i="0" u="none" strike="noStrike" kern="1200" spc="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fr-FR"/>
        </a:p>
      </c:txPr>
    </c:title>
    <c:autoTitleDeleted val="0"/>
    <c:plotArea>
      <c:layout>
        <c:manualLayout>
          <c:layoutTarget val="inner"/>
          <c:xMode val="edge"/>
          <c:yMode val="edge"/>
          <c:x val="0.12626389293930851"/>
          <c:y val="0.11771640485237853"/>
          <c:w val="0.75314101940961087"/>
          <c:h val="0.74799519463052189"/>
        </c:manualLayout>
      </c:layout>
      <c:scatterChart>
        <c:scatterStyle val="lineMarker"/>
        <c:varyColors val="0"/>
        <c:ser>
          <c:idx val="3"/>
          <c:order val="3"/>
          <c:tx>
            <c:strRef>
              <c:f>scenari!$AI$28</c:f>
              <c:strCache>
                <c:ptCount val="1"/>
                <c:pt idx="0">
                  <c:v>Pression canon totale BA</c:v>
                </c:pt>
              </c:strCache>
            </c:strRef>
          </c:tx>
          <c:spPr>
            <a:ln w="12700" cap="rnd">
              <a:solidFill>
                <a:schemeClr val="tx1"/>
              </a:solidFill>
              <a:round/>
            </a:ln>
            <a:effectLst/>
          </c:spPr>
          <c:marker>
            <c:symbol val="circle"/>
            <c:size val="3"/>
            <c:spPr>
              <a:solidFill>
                <a:schemeClr val="tx1"/>
              </a:solidFill>
              <a:ln w="9525">
                <a:solidFill>
                  <a:schemeClr val="tx1"/>
                </a:solidFill>
              </a:ln>
              <a:effectLst/>
            </c:spPr>
          </c:marker>
          <c:xVal>
            <c:numRef>
              <c:f>scenari!$U$29:$U$38</c:f>
              <c:numCache>
                <c:formatCode>0.00E+00</c:formatCode>
                <c:ptCount val="10"/>
                <c:pt idx="0">
                  <c:v>0.01</c:v>
                </c:pt>
                <c:pt idx="1">
                  <c:v>9.9000000000000005E-2</c:v>
                </c:pt>
                <c:pt idx="2" formatCode="General">
                  <c:v>0.1</c:v>
                </c:pt>
                <c:pt idx="3" formatCode="General">
                  <c:v>1</c:v>
                </c:pt>
                <c:pt idx="4" formatCode="General">
                  <c:v>10</c:v>
                </c:pt>
                <c:pt idx="5" formatCode="General">
                  <c:v>60</c:v>
                </c:pt>
                <c:pt idx="6" formatCode="General">
                  <c:v>600</c:v>
                </c:pt>
                <c:pt idx="7" formatCode="General">
                  <c:v>3600</c:v>
                </c:pt>
                <c:pt idx="8" formatCode="General">
                  <c:v>7200</c:v>
                </c:pt>
                <c:pt idx="9" formatCode="General">
                  <c:v>36000</c:v>
                </c:pt>
              </c:numCache>
            </c:numRef>
          </c:xVal>
          <c:yVal>
            <c:numRef>
              <c:f>scenari!$AI$29:$AI$38</c:f>
              <c:numCache>
                <c:formatCode>0.00E+00</c:formatCode>
                <c:ptCount val="10"/>
                <c:pt idx="0">
                  <c:v>3.5765491804834003E-11</c:v>
                </c:pt>
                <c:pt idx="1">
                  <c:v>3.5765491804834003E-11</c:v>
                </c:pt>
                <c:pt idx="2">
                  <c:v>1.5943412631039301E-6</c:v>
                </c:pt>
                <c:pt idx="3">
                  <c:v>2.3918159013362501E-7</c:v>
                </c:pt>
                <c:pt idx="4">
                  <c:v>1.6223572010837501E-8</c:v>
                </c:pt>
                <c:pt idx="5">
                  <c:v>3.3693409082494699E-9</c:v>
                </c:pt>
                <c:pt idx="6">
                  <c:v>2.02444262627066E-10</c:v>
                </c:pt>
                <c:pt idx="7">
                  <c:v>5.2193333605461998E-11</c:v>
                </c:pt>
                <c:pt idx="8">
                  <c:v>3.9387109559192897E-11</c:v>
                </c:pt>
                <c:pt idx="9">
                  <c:v>3.6622889187104699E-11</c:v>
                </c:pt>
              </c:numCache>
            </c:numRef>
          </c:yVal>
          <c:smooth val="0"/>
          <c:extLst xmlns:c15="http://schemas.microsoft.com/office/drawing/2012/chart">
            <c:ext xmlns:c16="http://schemas.microsoft.com/office/drawing/2014/chart" uri="{C3380CC4-5D6E-409C-BE32-E72D297353CC}">
              <c16:uniqueId val="{00000000-C0A0-4076-9E6A-9EF52A93409B}"/>
            </c:ext>
          </c:extLst>
        </c:ser>
        <c:ser>
          <c:idx val="4"/>
          <c:order val="4"/>
          <c:tx>
            <c:strRef>
              <c:f>scenari!$AH$28</c:f>
              <c:strCache>
                <c:ptCount val="1"/>
                <c:pt idx="0">
                  <c:v>pression canon CO2</c:v>
                </c:pt>
              </c:strCache>
            </c:strRef>
          </c:tx>
          <c:spPr>
            <a:ln w="12700" cap="rnd">
              <a:solidFill>
                <a:schemeClr val="accent4"/>
              </a:solidFill>
              <a:round/>
            </a:ln>
            <a:effectLst/>
          </c:spPr>
          <c:marker>
            <c:symbol val="circle"/>
            <c:size val="3"/>
            <c:spPr>
              <a:solidFill>
                <a:schemeClr val="accent4"/>
              </a:solidFill>
              <a:ln w="9525">
                <a:solidFill>
                  <a:schemeClr val="accent4"/>
                </a:solidFill>
              </a:ln>
              <a:effectLst/>
            </c:spPr>
          </c:marker>
          <c:xVal>
            <c:numRef>
              <c:f>scenari!$U$29:$U$38</c:f>
              <c:numCache>
                <c:formatCode>0.00E+00</c:formatCode>
                <c:ptCount val="10"/>
                <c:pt idx="0">
                  <c:v>0.01</c:v>
                </c:pt>
                <c:pt idx="1">
                  <c:v>9.9000000000000005E-2</c:v>
                </c:pt>
                <c:pt idx="2" formatCode="General">
                  <c:v>0.1</c:v>
                </c:pt>
                <c:pt idx="3" formatCode="General">
                  <c:v>1</c:v>
                </c:pt>
                <c:pt idx="4" formatCode="General">
                  <c:v>10</c:v>
                </c:pt>
                <c:pt idx="5" formatCode="General">
                  <c:v>60</c:v>
                </c:pt>
                <c:pt idx="6" formatCode="General">
                  <c:v>600</c:v>
                </c:pt>
                <c:pt idx="7" formatCode="General">
                  <c:v>3600</c:v>
                </c:pt>
                <c:pt idx="8" formatCode="General">
                  <c:v>7200</c:v>
                </c:pt>
                <c:pt idx="9" formatCode="General">
                  <c:v>36000</c:v>
                </c:pt>
              </c:numCache>
            </c:numRef>
          </c:xVal>
          <c:yVal>
            <c:numRef>
              <c:f>scenari!$AH$29:$AH$38</c:f>
              <c:numCache>
                <c:formatCode>0.00E+00</c:formatCode>
                <c:ptCount val="10"/>
                <c:pt idx="0">
                  <c:v>3.0423512869683902E-13</c:v>
                </c:pt>
                <c:pt idx="1">
                  <c:v>3.0423512869683902E-13</c:v>
                </c:pt>
                <c:pt idx="2">
                  <c:v>3.3044252726296699E-10</c:v>
                </c:pt>
                <c:pt idx="3">
                  <c:v>4.9824978948837303E-11</c:v>
                </c:pt>
                <c:pt idx="4">
                  <c:v>6.9070009713822401E-12</c:v>
                </c:pt>
                <c:pt idx="5">
                  <c:v>1.62478829723392E-12</c:v>
                </c:pt>
                <c:pt idx="6">
                  <c:v>3.7026278712369297E-13</c:v>
                </c:pt>
                <c:pt idx="7">
                  <c:v>3.1083789453952402E-13</c:v>
                </c:pt>
                <c:pt idx="8">
                  <c:v>3.0555568186537602E-13</c:v>
                </c:pt>
                <c:pt idx="9">
                  <c:v>3.04565266988973E-13</c:v>
                </c:pt>
              </c:numCache>
            </c:numRef>
          </c:yVal>
          <c:smooth val="0"/>
          <c:extLst xmlns:c15="http://schemas.microsoft.com/office/drawing/2012/chart">
            <c:ext xmlns:c16="http://schemas.microsoft.com/office/drawing/2014/chart" uri="{C3380CC4-5D6E-409C-BE32-E72D297353CC}">
              <c16:uniqueId val="{00000001-C0A0-4076-9E6A-9EF52A93409B}"/>
            </c:ext>
          </c:extLst>
        </c:ser>
        <c:ser>
          <c:idx val="5"/>
          <c:order val="5"/>
          <c:tx>
            <c:strRef>
              <c:f>scenari!$AG$28</c:f>
              <c:strCache>
                <c:ptCount val="1"/>
                <c:pt idx="0">
                  <c:v>pression canon CO</c:v>
                </c:pt>
              </c:strCache>
            </c:strRef>
          </c:tx>
          <c:spPr>
            <a:ln w="12700" cap="rnd">
              <a:solidFill>
                <a:schemeClr val="accent6"/>
              </a:solidFill>
              <a:round/>
            </a:ln>
            <a:effectLst/>
          </c:spPr>
          <c:marker>
            <c:symbol val="circle"/>
            <c:size val="3"/>
            <c:spPr>
              <a:solidFill>
                <a:schemeClr val="accent6"/>
              </a:solidFill>
              <a:ln w="9525">
                <a:solidFill>
                  <a:schemeClr val="accent6"/>
                </a:solidFill>
              </a:ln>
              <a:effectLst/>
            </c:spPr>
          </c:marker>
          <c:xVal>
            <c:numRef>
              <c:f>scenari!$U$29:$U$38</c:f>
              <c:numCache>
                <c:formatCode>0.00E+00</c:formatCode>
                <c:ptCount val="10"/>
                <c:pt idx="0">
                  <c:v>0.01</c:v>
                </c:pt>
                <c:pt idx="1">
                  <c:v>9.9000000000000005E-2</c:v>
                </c:pt>
                <c:pt idx="2" formatCode="General">
                  <c:v>0.1</c:v>
                </c:pt>
                <c:pt idx="3" formatCode="General">
                  <c:v>1</c:v>
                </c:pt>
                <c:pt idx="4" formatCode="General">
                  <c:v>10</c:v>
                </c:pt>
                <c:pt idx="5" formatCode="General">
                  <c:v>60</c:v>
                </c:pt>
                <c:pt idx="6" formatCode="General">
                  <c:v>600</c:v>
                </c:pt>
                <c:pt idx="7" formatCode="General">
                  <c:v>3600</c:v>
                </c:pt>
                <c:pt idx="8" formatCode="General">
                  <c:v>7200</c:v>
                </c:pt>
                <c:pt idx="9" formatCode="General">
                  <c:v>36000</c:v>
                </c:pt>
              </c:numCache>
            </c:numRef>
          </c:xVal>
          <c:yVal>
            <c:numRef>
              <c:f>scenari!$AG$29:$AG$38</c:f>
              <c:numCache>
                <c:formatCode>0.00E+00</c:formatCode>
                <c:ptCount val="10"/>
                <c:pt idx="0">
                  <c:v>6.0808115337690904E-13</c:v>
                </c:pt>
                <c:pt idx="1">
                  <c:v>6.0808115337690904E-13</c:v>
                </c:pt>
                <c:pt idx="2">
                  <c:v>3.9354092042554099E-9</c:v>
                </c:pt>
                <c:pt idx="3">
                  <c:v>5.9082824961868202E-10</c:v>
                </c:pt>
                <c:pt idx="4">
                  <c:v>7.9304103615417694E-11</c:v>
                </c:pt>
                <c:pt idx="5">
                  <c:v>3.2086490138193102E-11</c:v>
                </c:pt>
                <c:pt idx="6">
                  <c:v>2.18200160261772E-12</c:v>
                </c:pt>
                <c:pt idx="7">
                  <c:v>7.2612518706996999E-13</c:v>
                </c:pt>
                <c:pt idx="8">
                  <c:v>6.8677717583894897E-13</c:v>
                </c:pt>
                <c:pt idx="9">
                  <c:v>6.1988555674621502E-13</c:v>
                </c:pt>
              </c:numCache>
            </c:numRef>
          </c:yVal>
          <c:smooth val="0"/>
          <c:extLst xmlns:c15="http://schemas.microsoft.com/office/drawing/2012/chart">
            <c:ext xmlns:c16="http://schemas.microsoft.com/office/drawing/2014/chart" uri="{C3380CC4-5D6E-409C-BE32-E72D297353CC}">
              <c16:uniqueId val="{00000002-C0A0-4076-9E6A-9EF52A93409B}"/>
            </c:ext>
          </c:extLst>
        </c:ser>
        <c:ser>
          <c:idx val="6"/>
          <c:order val="6"/>
          <c:tx>
            <c:strRef>
              <c:f>scenari!$AF$28</c:f>
              <c:strCache>
                <c:ptCount val="1"/>
                <c:pt idx="0">
                  <c:v>pression canon CH4</c:v>
                </c:pt>
              </c:strCache>
            </c:strRef>
          </c:tx>
          <c:spPr>
            <a:ln w="12700" cap="rnd">
              <a:solidFill>
                <a:srgbClr val="FF0000"/>
              </a:solidFill>
              <a:round/>
            </a:ln>
            <a:effectLst/>
          </c:spPr>
          <c:marker>
            <c:symbol val="circle"/>
            <c:size val="2"/>
            <c:spPr>
              <a:solidFill>
                <a:srgbClr val="FF0000"/>
              </a:solidFill>
              <a:ln w="9525">
                <a:solidFill>
                  <a:srgbClr val="FF0000"/>
                </a:solidFill>
              </a:ln>
              <a:effectLst/>
            </c:spPr>
          </c:marker>
          <c:xVal>
            <c:numRef>
              <c:f>scenari!$U$29:$U$38</c:f>
              <c:numCache>
                <c:formatCode>0.00E+00</c:formatCode>
                <c:ptCount val="10"/>
                <c:pt idx="0">
                  <c:v>0.01</c:v>
                </c:pt>
                <c:pt idx="1">
                  <c:v>9.9000000000000005E-2</c:v>
                </c:pt>
                <c:pt idx="2" formatCode="General">
                  <c:v>0.1</c:v>
                </c:pt>
                <c:pt idx="3" formatCode="General">
                  <c:v>1</c:v>
                </c:pt>
                <c:pt idx="4" formatCode="General">
                  <c:v>10</c:v>
                </c:pt>
                <c:pt idx="5" formatCode="General">
                  <c:v>60</c:v>
                </c:pt>
                <c:pt idx="6" formatCode="General">
                  <c:v>600</c:v>
                </c:pt>
                <c:pt idx="7" formatCode="General">
                  <c:v>3600</c:v>
                </c:pt>
                <c:pt idx="8" formatCode="General">
                  <c:v>7200</c:v>
                </c:pt>
                <c:pt idx="9" formatCode="General">
                  <c:v>36000</c:v>
                </c:pt>
              </c:numCache>
            </c:numRef>
          </c:xVal>
          <c:yVal>
            <c:numRef>
              <c:f>scenari!$AF$29:$AF$38</c:f>
              <c:numCache>
                <c:formatCode>0.00E+00</c:formatCode>
                <c:ptCount val="10"/>
                <c:pt idx="0">
                  <c:v>1.36568043003883E-11</c:v>
                </c:pt>
                <c:pt idx="1">
                  <c:v>1.36568043003883E-11</c:v>
                </c:pt>
                <c:pt idx="2">
                  <c:v>1.09889489712899E-6</c:v>
                </c:pt>
                <c:pt idx="3">
                  <c:v>1.64845842853004E-7</c:v>
                </c:pt>
                <c:pt idx="4">
                  <c:v>1.1002469207547301E-8</c:v>
                </c:pt>
                <c:pt idx="5">
                  <c:v>2.2114192849497701E-9</c:v>
                </c:pt>
                <c:pt idx="6">
                  <c:v>1.2354492833285701E-10</c:v>
                </c:pt>
                <c:pt idx="7">
                  <c:v>2.46456167036352E-11</c:v>
                </c:pt>
                <c:pt idx="8">
                  <c:v>1.58545667810377E-11</c:v>
                </c:pt>
                <c:pt idx="9">
                  <c:v>1.42062449205506E-11</c:v>
                </c:pt>
              </c:numCache>
            </c:numRef>
          </c:yVal>
          <c:smooth val="0"/>
          <c:extLst xmlns:c15="http://schemas.microsoft.com/office/drawing/2012/chart">
            <c:ext xmlns:c16="http://schemas.microsoft.com/office/drawing/2014/chart" uri="{C3380CC4-5D6E-409C-BE32-E72D297353CC}">
              <c16:uniqueId val="{00000003-C0A0-4076-9E6A-9EF52A93409B}"/>
            </c:ext>
          </c:extLst>
        </c:ser>
        <c:ser>
          <c:idx val="7"/>
          <c:order val="7"/>
          <c:tx>
            <c:strRef>
              <c:f>scenari!$AE$28</c:f>
              <c:strCache>
                <c:ptCount val="1"/>
                <c:pt idx="0">
                  <c:v>pression canon H2</c:v>
                </c:pt>
              </c:strCache>
            </c:strRef>
          </c:tx>
          <c:spPr>
            <a:ln w="12700" cap="rnd">
              <a:solidFill>
                <a:schemeClr val="accent1"/>
              </a:solidFill>
              <a:round/>
            </a:ln>
            <a:effectLst/>
          </c:spPr>
          <c:marker>
            <c:symbol val="circle"/>
            <c:size val="3"/>
            <c:spPr>
              <a:solidFill>
                <a:schemeClr val="accent1"/>
              </a:solidFill>
              <a:ln w="9525">
                <a:solidFill>
                  <a:schemeClr val="accent1"/>
                </a:solidFill>
              </a:ln>
              <a:effectLst/>
            </c:spPr>
          </c:marker>
          <c:xVal>
            <c:numRef>
              <c:f>scenari!$U$29:$U$38</c:f>
              <c:numCache>
                <c:formatCode>0.00E+00</c:formatCode>
                <c:ptCount val="10"/>
                <c:pt idx="0">
                  <c:v>0.01</c:v>
                </c:pt>
                <c:pt idx="1">
                  <c:v>9.9000000000000005E-2</c:v>
                </c:pt>
                <c:pt idx="2" formatCode="General">
                  <c:v>0.1</c:v>
                </c:pt>
                <c:pt idx="3" formatCode="General">
                  <c:v>1</c:v>
                </c:pt>
                <c:pt idx="4" formatCode="General">
                  <c:v>10</c:v>
                </c:pt>
                <c:pt idx="5" formatCode="General">
                  <c:v>60</c:v>
                </c:pt>
                <c:pt idx="6" formatCode="General">
                  <c:v>600</c:v>
                </c:pt>
                <c:pt idx="7" formatCode="General">
                  <c:v>3600</c:v>
                </c:pt>
                <c:pt idx="8" formatCode="General">
                  <c:v>7200</c:v>
                </c:pt>
                <c:pt idx="9" formatCode="General">
                  <c:v>36000</c:v>
                </c:pt>
              </c:numCache>
            </c:numRef>
          </c:xVal>
          <c:yVal>
            <c:numRef>
              <c:f>scenari!$AE$29:$AE$38</c:f>
              <c:numCache>
                <c:formatCode>0.00E+00</c:formatCode>
                <c:ptCount val="10"/>
                <c:pt idx="0">
                  <c:v>3.3320108882080698E-11</c:v>
                </c:pt>
                <c:pt idx="1">
                  <c:v>3.3320108882080698E-11</c:v>
                </c:pt>
                <c:pt idx="2">
                  <c:v>4.3222679314468998E-8</c:v>
                </c:pt>
                <c:pt idx="3">
                  <c:v>6.5117239897201198E-9</c:v>
                </c:pt>
                <c:pt idx="4">
                  <c:v>8.9710729299381897E-10</c:v>
                </c:pt>
                <c:pt idx="5">
                  <c:v>3.7883498252677598E-10</c:v>
                </c:pt>
                <c:pt idx="6">
                  <c:v>5.0595852564315501E-11</c:v>
                </c:pt>
                <c:pt idx="7">
                  <c:v>3.4615789658248299E-11</c:v>
                </c:pt>
                <c:pt idx="8">
                  <c:v>3.4183896066192497E-11</c:v>
                </c:pt>
                <c:pt idx="9">
                  <c:v>3.3449676959697498E-11</c:v>
                </c:pt>
              </c:numCache>
            </c:numRef>
          </c:yVal>
          <c:smooth val="0"/>
          <c:extLst>
            <c:ext xmlns:c16="http://schemas.microsoft.com/office/drawing/2014/chart" uri="{C3380CC4-5D6E-409C-BE32-E72D297353CC}">
              <c16:uniqueId val="{00000004-C0A0-4076-9E6A-9EF52A93409B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axId val="1767006319"/>
        <c:axId val="1687613983"/>
        <c:extLst>
          <c:ext xmlns:c15="http://schemas.microsoft.com/office/drawing/2012/chart" uri="{02D57815-91ED-43cb-92C2-25804820EDAC}">
            <c15:filteredScatterSeries>
              <c15:ser>
                <c:idx val="0"/>
                <c:order val="0"/>
                <c:spPr>
                  <a:ln w="19050" cap="rnd">
                    <a:noFill/>
                    <a:round/>
                  </a:ln>
                  <a:effectLst/>
                </c:spPr>
                <c:marker>
                  <c:symbol val="circle"/>
                  <c:size val="5"/>
                  <c:spPr>
                    <a:solidFill>
                      <a:schemeClr val="accent1"/>
                    </a:solidFill>
                    <a:ln w="9525">
                      <a:solidFill>
                        <a:schemeClr val="accent1"/>
                      </a:solidFill>
                    </a:ln>
                    <a:effectLst/>
                  </c:spPr>
                </c:marker>
                <c:xVal>
                  <c:strRef>
                    <c:extLst>
                      <c:ext uri="{02D57815-91ED-43cb-92C2-25804820EDAC}">
                        <c15:formulaRef>
                          <c15:sqref>scenari!$U$28:$AI$28</c15:sqref>
                        </c15:formulaRef>
                      </c:ext>
                    </c:extLst>
                    <c:strCache>
                      <c:ptCount val="15"/>
                      <c:pt idx="0">
                        <c:v>temps s</c:v>
                      </c:pt>
                      <c:pt idx="1">
                        <c:v>dose e/m2</c:v>
                      </c:pt>
                      <c:pt idx="2">
                        <c:v>graphe h2</c:v>
                      </c:pt>
                      <c:pt idx="3">
                        <c:v>graphe CH4</c:v>
                      </c:pt>
                      <c:pt idx="4">
                        <c:v>graphe CO</c:v>
                      </c:pt>
                      <c:pt idx="5">
                        <c:v>graphe CO2</c:v>
                      </c:pt>
                      <c:pt idx="6">
                        <c:v>350kev *1000 H2</c:v>
                      </c:pt>
                      <c:pt idx="7">
                        <c:v>CH4</c:v>
                      </c:pt>
                      <c:pt idx="8">
                        <c:v>CO</c:v>
                      </c:pt>
                      <c:pt idx="9">
                        <c:v>CO2</c:v>
                      </c:pt>
                      <c:pt idx="10">
                        <c:v>pression canon H2</c:v>
                      </c:pt>
                      <c:pt idx="11">
                        <c:v>pression canon CH4</c:v>
                      </c:pt>
                      <c:pt idx="12">
                        <c:v>pression canon CO</c:v>
                      </c:pt>
                      <c:pt idx="13">
                        <c:v>pression canon CO2</c:v>
                      </c:pt>
                      <c:pt idx="14">
                        <c:v>Pression canon totale BA</c:v>
                      </c:pt>
                    </c:strCache>
                  </c:strRef>
                </c:xVal>
                <c:yVal>
                  <c:numRef>
                    <c:extLst>
                      <c:ext uri="{02D57815-91ED-43cb-92C2-25804820EDAC}">
                        <c15:formulaRef>
                          <c15:sqref>scenari!$U$29:$AI$29</c15:sqref>
                        </c15:formulaRef>
                      </c:ext>
                    </c:extLst>
                    <c:numCache>
                      <c:formatCode>0.00E+00</c:formatCode>
                      <c:ptCount val="15"/>
                      <c:pt idx="0">
                        <c:v>0.01</c:v>
                      </c:pt>
                      <c:pt idx="1">
                        <c:v>0</c:v>
                      </c:pt>
                      <c:pt idx="2">
                        <c:v>0</c:v>
                      </c:pt>
                      <c:pt idx="3">
                        <c:v>0</c:v>
                      </c:pt>
                      <c:pt idx="4">
                        <c:v>0</c:v>
                      </c:pt>
                      <c:pt idx="5">
                        <c:v>0</c:v>
                      </c:pt>
                      <c:pt idx="6">
                        <c:v>0</c:v>
                      </c:pt>
                      <c:pt idx="7">
                        <c:v>0</c:v>
                      </c:pt>
                      <c:pt idx="8">
                        <c:v>0</c:v>
                      </c:pt>
                      <c:pt idx="9">
                        <c:v>0</c:v>
                      </c:pt>
                      <c:pt idx="10">
                        <c:v>3.3320108882080698E-11</c:v>
                      </c:pt>
                      <c:pt idx="11">
                        <c:v>1.36568043003883E-11</c:v>
                      </c:pt>
                      <c:pt idx="12">
                        <c:v>6.0808115337690904E-13</c:v>
                      </c:pt>
                      <c:pt idx="13">
                        <c:v>3.0423512869683902E-13</c:v>
                      </c:pt>
                      <c:pt idx="14">
                        <c:v>3.5765491804834003E-11</c:v>
                      </c:pt>
                    </c:numCache>
                  </c:numRef>
                </c:yVal>
                <c:smooth val="0"/>
                <c:extLst>
                  <c:ext xmlns:c16="http://schemas.microsoft.com/office/drawing/2014/chart" uri="{C3380CC4-5D6E-409C-BE32-E72D297353CC}">
                    <c16:uniqueId val="{00000006-C0A0-4076-9E6A-9EF52A93409B}"/>
                  </c:ext>
                </c:extLst>
              </c15:ser>
            </c15:filteredScatterSeries>
            <c15:filteredScatterSeries>
              <c15:ser>
                <c:idx val="1"/>
                <c:order val="1"/>
                <c:spPr>
                  <a:ln w="19050" cap="rnd">
                    <a:noFill/>
                    <a:round/>
                  </a:ln>
                  <a:effectLst/>
                </c:spPr>
                <c:marker>
                  <c:symbol val="circle"/>
                  <c:size val="5"/>
                  <c:spPr>
                    <a:solidFill>
                      <a:schemeClr val="accent2"/>
                    </a:solidFill>
                    <a:ln w="9525">
                      <a:solidFill>
                        <a:schemeClr val="accent2"/>
                      </a:solidFill>
                    </a:ln>
                    <a:effectLst/>
                  </c:spPr>
                </c:marker>
                <c:xVal>
                  <c:strRef>
                    <c:extLst xmlns:c15="http://schemas.microsoft.com/office/drawing/2012/chart">
                      <c:ext xmlns:c15="http://schemas.microsoft.com/office/drawing/2012/chart" uri="{02D57815-91ED-43cb-92C2-25804820EDAC}">
                        <c15:formulaRef>
                          <c15:sqref>scenari!$U$28:$AI$28</c15:sqref>
                        </c15:formulaRef>
                      </c:ext>
                    </c:extLst>
                    <c:strCache>
                      <c:ptCount val="15"/>
                      <c:pt idx="0">
                        <c:v>temps s</c:v>
                      </c:pt>
                      <c:pt idx="1">
                        <c:v>dose e/m2</c:v>
                      </c:pt>
                      <c:pt idx="2">
                        <c:v>graphe h2</c:v>
                      </c:pt>
                      <c:pt idx="3">
                        <c:v>graphe CH4</c:v>
                      </c:pt>
                      <c:pt idx="4">
                        <c:v>graphe CO</c:v>
                      </c:pt>
                      <c:pt idx="5">
                        <c:v>graphe CO2</c:v>
                      </c:pt>
                      <c:pt idx="6">
                        <c:v>350kev *1000 H2</c:v>
                      </c:pt>
                      <c:pt idx="7">
                        <c:v>CH4</c:v>
                      </c:pt>
                      <c:pt idx="8">
                        <c:v>CO</c:v>
                      </c:pt>
                      <c:pt idx="9">
                        <c:v>CO2</c:v>
                      </c:pt>
                      <c:pt idx="10">
                        <c:v>pression canon H2</c:v>
                      </c:pt>
                      <c:pt idx="11">
                        <c:v>pression canon CH4</c:v>
                      </c:pt>
                      <c:pt idx="12">
                        <c:v>pression canon CO</c:v>
                      </c:pt>
                      <c:pt idx="13">
                        <c:v>pression canon CO2</c:v>
                      </c:pt>
                      <c:pt idx="14">
                        <c:v>Pression canon totale BA</c:v>
                      </c:pt>
                    </c:strCache>
                  </c:strRef>
                </c:xVal>
                <c:yVal>
                  <c:numRef>
                    <c:extLst xmlns:c15="http://schemas.microsoft.com/office/drawing/2012/chart">
                      <c:ext xmlns:c15="http://schemas.microsoft.com/office/drawing/2012/chart" uri="{02D57815-91ED-43cb-92C2-25804820EDAC}">
                        <c15:formulaRef>
                          <c15:sqref>scenari!$U$30:$AI$30</c15:sqref>
                        </c15:formulaRef>
                      </c:ext>
                    </c:extLst>
                    <c:numCache>
                      <c:formatCode>0.00E+00</c:formatCode>
                      <c:ptCount val="15"/>
                      <c:pt idx="0">
                        <c:v>9.9000000000000005E-2</c:v>
                      </c:pt>
                      <c:pt idx="1">
                        <c:v>0</c:v>
                      </c:pt>
                      <c:pt idx="2">
                        <c:v>0</c:v>
                      </c:pt>
                      <c:pt idx="3">
                        <c:v>0</c:v>
                      </c:pt>
                      <c:pt idx="4">
                        <c:v>0</c:v>
                      </c:pt>
                      <c:pt idx="5">
                        <c:v>0</c:v>
                      </c:pt>
                      <c:pt idx="6">
                        <c:v>0</c:v>
                      </c:pt>
                      <c:pt idx="7">
                        <c:v>0</c:v>
                      </c:pt>
                      <c:pt idx="8">
                        <c:v>0</c:v>
                      </c:pt>
                      <c:pt idx="9">
                        <c:v>0</c:v>
                      </c:pt>
                      <c:pt idx="10">
                        <c:v>3.3320108882080698E-11</c:v>
                      </c:pt>
                      <c:pt idx="11">
                        <c:v>1.36568043003883E-11</c:v>
                      </c:pt>
                      <c:pt idx="12">
                        <c:v>6.0808115337690904E-13</c:v>
                      </c:pt>
                      <c:pt idx="13">
                        <c:v>3.0423512869683902E-13</c:v>
                      </c:pt>
                      <c:pt idx="14">
                        <c:v>3.5765491804834003E-11</c:v>
                      </c:pt>
                    </c:numCache>
                  </c:numRef>
                </c:yVal>
                <c:smooth val="0"/>
                <c:extLst xmlns:c15="http://schemas.microsoft.com/office/drawing/2012/chart">
                  <c:ext xmlns:c16="http://schemas.microsoft.com/office/drawing/2014/chart" uri="{C3380CC4-5D6E-409C-BE32-E72D297353CC}">
                    <c16:uniqueId val="{00000007-C0A0-4076-9E6A-9EF52A93409B}"/>
                  </c:ext>
                </c:extLst>
              </c15:ser>
            </c15:filteredScatterSeries>
          </c:ext>
        </c:extLst>
      </c:scatterChart>
      <c:scatterChart>
        <c:scatterStyle val="lineMarker"/>
        <c:varyColors val="0"/>
        <c:ser>
          <c:idx val="2"/>
          <c:order val="2"/>
          <c:tx>
            <c:strRef>
              <c:f>scenari!$V$28</c:f>
              <c:strCache>
                <c:ptCount val="1"/>
                <c:pt idx="0">
                  <c:v>dose e/m2</c:v>
                </c:pt>
              </c:strCache>
            </c:strRef>
          </c:tx>
          <c:spPr>
            <a:ln w="19050" cap="rnd">
              <a:solidFill>
                <a:schemeClr val="bg2">
                  <a:lumMod val="90000"/>
                </a:schemeClr>
              </a:solidFill>
              <a:round/>
            </a:ln>
            <a:effectLst/>
          </c:spPr>
          <c:marker>
            <c:symbol val="none"/>
          </c:marker>
          <c:xVal>
            <c:numRef>
              <c:f>scenari!$U$29:$U$38</c:f>
              <c:numCache>
                <c:formatCode>0.00E+00</c:formatCode>
                <c:ptCount val="10"/>
                <c:pt idx="0">
                  <c:v>0.01</c:v>
                </c:pt>
                <c:pt idx="1">
                  <c:v>9.9000000000000005E-2</c:v>
                </c:pt>
                <c:pt idx="2" formatCode="General">
                  <c:v>0.1</c:v>
                </c:pt>
                <c:pt idx="3" formatCode="General">
                  <c:v>1</c:v>
                </c:pt>
                <c:pt idx="4" formatCode="General">
                  <c:v>10</c:v>
                </c:pt>
                <c:pt idx="5" formatCode="General">
                  <c:v>60</c:v>
                </c:pt>
                <c:pt idx="6" formatCode="General">
                  <c:v>600</c:v>
                </c:pt>
                <c:pt idx="7" formatCode="General">
                  <c:v>3600</c:v>
                </c:pt>
                <c:pt idx="8" formatCode="General">
                  <c:v>7200</c:v>
                </c:pt>
                <c:pt idx="9" formatCode="General">
                  <c:v>36000</c:v>
                </c:pt>
              </c:numCache>
            </c:numRef>
          </c:xVal>
          <c:yVal>
            <c:numRef>
              <c:f>scenari!$V$29:$V$38</c:f>
              <c:numCache>
                <c:formatCode>0.00E+00</c:formatCode>
                <c:ptCount val="10"/>
                <c:pt idx="0">
                  <c:v>0</c:v>
                </c:pt>
                <c:pt idx="1">
                  <c:v>0</c:v>
                </c:pt>
                <c:pt idx="2" formatCode="General">
                  <c:v>8.8419412828830745E+19</c:v>
                </c:pt>
                <c:pt idx="3" formatCode="General">
                  <c:v>8.8419412828830748E+20</c:v>
                </c:pt>
                <c:pt idx="4" formatCode="General">
                  <c:v>8.8419412828830753E+21</c:v>
                </c:pt>
                <c:pt idx="5" formatCode="General">
                  <c:v>5.3051647697298448E+22</c:v>
                </c:pt>
                <c:pt idx="6" formatCode="General">
                  <c:v>5.3051647697298448E+23</c:v>
                </c:pt>
                <c:pt idx="7" formatCode="General">
                  <c:v>3.1830988618379071E+24</c:v>
                </c:pt>
                <c:pt idx="8" formatCode="General">
                  <c:v>6.3661977236758143E+24</c:v>
                </c:pt>
                <c:pt idx="9" formatCode="General">
                  <c:v>3.1830988618379069E+25</c:v>
                </c:pt>
              </c:numCache>
            </c:numRef>
          </c:yVal>
          <c:smooth val="0"/>
          <c:extLst xmlns:c15="http://schemas.microsoft.com/office/drawing/2012/chart">
            <c:ext xmlns:c16="http://schemas.microsoft.com/office/drawing/2014/chart" uri="{C3380CC4-5D6E-409C-BE32-E72D297353CC}">
              <c16:uniqueId val="{00000005-C0A0-4076-9E6A-9EF52A93409B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axId val="701058016"/>
        <c:axId val="701057600"/>
      </c:scatterChart>
      <c:valAx>
        <c:axId val="1767006319"/>
        <c:scaling>
          <c:logBase val="10"/>
          <c:orientation val="minMax"/>
        </c:scaling>
        <c:delete val="0"/>
        <c:axPos val="b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title>
          <c:tx>
            <c:rich>
              <a:bodyPr rot="0" spcFirstLastPara="1" vertOverflow="ellipsis" vert="horz" wrap="square" anchor="ctr" anchorCtr="1"/>
              <a:lstStyle/>
              <a:p>
                <a:pPr>
                  <a:defRPr sz="1000" b="0" i="0" u="none" strike="noStrike" kern="1200" baseline="0">
                    <a:solidFill>
                      <a:schemeClr val="tx1">
                        <a:lumMod val="65000"/>
                        <a:lumOff val="3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r>
                  <a:rPr lang="fr-FR"/>
                  <a:t>Temps</a:t>
                </a:r>
                <a:r>
                  <a:rPr lang="fr-FR" baseline="0"/>
                  <a:t> (s)</a:t>
                </a:r>
                <a:endParaRPr lang="fr-FR"/>
              </a:p>
            </c:rich>
          </c:tx>
          <c:overlay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anchor="ctr" anchorCtr="1"/>
            <a:lstStyle/>
            <a:p>
              <a:pPr>
                <a:defRPr sz="1000" b="0" i="0" u="none" strike="noStrike" kern="1200" baseline="0">
                  <a:solidFill>
                    <a:schemeClr val="tx1">
                      <a:lumMod val="65000"/>
                      <a:lumOff val="3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fr-FR"/>
            </a:p>
          </c:txPr>
        </c:title>
        <c:numFmt formatCode="0.00E+00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25000"/>
                <a:lumOff val="7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fr-FR"/>
          </a:p>
        </c:txPr>
        <c:crossAx val="1687613983"/>
        <c:crossesAt val="1.0000000000000007E-13"/>
        <c:crossBetween val="midCat"/>
      </c:valAx>
      <c:valAx>
        <c:axId val="1687613983"/>
        <c:scaling>
          <c:logBase val="10"/>
          <c:orientation val="minMax"/>
          <c:max val="1.0000000000000003E-4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title>
          <c:tx>
            <c:rich>
              <a:bodyPr rot="-5400000" spcFirstLastPara="1" vertOverflow="ellipsis" vert="horz" wrap="square" anchor="ctr" anchorCtr="1"/>
              <a:lstStyle/>
              <a:p>
                <a:pPr>
                  <a:defRPr sz="1000" b="0" i="0" u="none" strike="noStrike" kern="1200" baseline="0">
                    <a:solidFill>
                      <a:schemeClr val="tx1">
                        <a:lumMod val="65000"/>
                        <a:lumOff val="3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r>
                  <a:rPr lang="en-US"/>
                  <a:t>Pression (mbar)</a:t>
                </a:r>
              </a:p>
            </c:rich>
          </c:tx>
          <c:overlay val="0"/>
          <c:spPr>
            <a:noFill/>
            <a:ln>
              <a:noFill/>
            </a:ln>
            <a:effectLst/>
          </c:spPr>
          <c:txPr>
            <a:bodyPr rot="-5400000" spcFirstLastPara="1" vertOverflow="ellipsis" vert="horz" wrap="square" anchor="ctr" anchorCtr="1"/>
            <a:lstStyle/>
            <a:p>
              <a:pPr>
                <a:defRPr sz="1000" b="0" i="0" u="none" strike="noStrike" kern="1200" baseline="0">
                  <a:solidFill>
                    <a:schemeClr val="tx1">
                      <a:lumMod val="65000"/>
                      <a:lumOff val="3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fr-FR"/>
            </a:p>
          </c:txPr>
        </c:title>
        <c:numFmt formatCode="0E+00" sourceLinked="0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25000"/>
                <a:lumOff val="7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fr-FR"/>
          </a:p>
        </c:txPr>
        <c:crossAx val="1767006319"/>
        <c:crossesAt val="1.0000000000000008E-14"/>
        <c:crossBetween val="midCat"/>
      </c:valAx>
      <c:valAx>
        <c:axId val="701057600"/>
        <c:scaling>
          <c:logBase val="10"/>
          <c:orientation val="minMax"/>
          <c:min val="1E+19"/>
        </c:scaling>
        <c:delete val="0"/>
        <c:axPos val="r"/>
        <c:title>
          <c:tx>
            <c:rich>
              <a:bodyPr rot="-5400000" spcFirstLastPara="1" vertOverflow="ellipsis" vert="horz" wrap="square" anchor="ctr" anchorCtr="1"/>
              <a:lstStyle/>
              <a:p>
                <a:pPr>
                  <a:defRPr sz="1000" b="0" i="0" u="none" strike="noStrike" kern="1200" baseline="0">
                    <a:solidFill>
                      <a:schemeClr val="tx1">
                        <a:lumMod val="65000"/>
                        <a:lumOff val="3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r>
                  <a:rPr lang="en-US"/>
                  <a:t>Dose (e-/m2)</a:t>
                </a:r>
              </a:p>
            </c:rich>
          </c:tx>
          <c:overlay val="0"/>
          <c:spPr>
            <a:noFill/>
            <a:ln>
              <a:noFill/>
            </a:ln>
            <a:effectLst/>
          </c:spPr>
          <c:txPr>
            <a:bodyPr rot="-5400000" spcFirstLastPara="1" vertOverflow="ellipsis" vert="horz" wrap="square" anchor="ctr" anchorCtr="1"/>
            <a:lstStyle/>
            <a:p>
              <a:pPr>
                <a:defRPr sz="1000" b="0" i="0" u="none" strike="noStrike" kern="1200" baseline="0">
                  <a:solidFill>
                    <a:schemeClr val="tx1">
                      <a:lumMod val="65000"/>
                      <a:lumOff val="3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fr-FR"/>
            </a:p>
          </c:txPr>
        </c:title>
        <c:numFmt formatCode="0E+00" sourceLinked="0"/>
        <c:majorTickMark val="out"/>
        <c:minorTickMark val="none"/>
        <c:tickLblPos val="nextTo"/>
        <c:spPr>
          <a:noFill/>
          <a:ln w="9525" cap="flat" cmpd="sng" algn="ctr">
            <a:solidFill>
              <a:schemeClr val="tx1">
                <a:lumMod val="25000"/>
                <a:lumOff val="7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fr-FR"/>
          </a:p>
        </c:txPr>
        <c:crossAx val="701058016"/>
        <c:crosses val="max"/>
        <c:crossBetween val="midCat"/>
      </c:valAx>
      <c:valAx>
        <c:axId val="701058016"/>
        <c:scaling>
          <c:logBase val="10"/>
          <c:orientation val="minMax"/>
        </c:scaling>
        <c:delete val="1"/>
        <c:axPos val="b"/>
        <c:numFmt formatCode="0.00E+00" sourceLinked="1"/>
        <c:majorTickMark val="out"/>
        <c:minorTickMark val="none"/>
        <c:tickLblPos val="nextTo"/>
        <c:crossAx val="701057600"/>
        <c:crosses val="autoZero"/>
        <c:crossBetween val="midCat"/>
      </c:valAx>
      <c:spPr>
        <a:noFill/>
        <a:ln>
          <a:noFill/>
        </a:ln>
        <a:effectLst/>
      </c:spPr>
    </c:plotArea>
    <c:legend>
      <c:legendPos val="b"/>
      <c:layout>
        <c:manualLayout>
          <c:xMode val="edge"/>
          <c:yMode val="edge"/>
          <c:x val="0.14708690580344125"/>
          <c:y val="0.11005628027839803"/>
          <c:w val="0.66445710716569517"/>
          <c:h val="0.12146981627296588"/>
        </c:manualLayout>
      </c:layout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900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fr-FR"/>
        </a:p>
      </c:txPr>
    </c:legend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fr-FR"/>
    </a:p>
  </c:txPr>
  <c:externalData r:id="rId3">
    <c:autoUpdate val="0"/>
  </c:externalData>
</c:chartSpace>
</file>

<file path=ppt/charts/chart6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fr-FR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spcFirstLastPara="1" vertOverflow="ellipsis" vert="horz" wrap="square" anchor="ctr" anchorCtr="1"/>
          <a:lstStyle/>
          <a:p>
            <a:pPr>
              <a:defRPr sz="1400" b="0" i="0" u="none" strike="noStrike" kern="1200" spc="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r>
              <a:rPr lang="en-US"/>
              <a:t>Evolution de la pression de</a:t>
            </a:r>
            <a:r>
              <a:rPr lang="en-US" baseline="0"/>
              <a:t> la CF</a:t>
            </a:r>
            <a:r>
              <a:rPr lang="en-US"/>
              <a:t> en fonction du temps</a:t>
            </a:r>
          </a:p>
        </c:rich>
      </c:tx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400" b="0" i="0" u="none" strike="noStrike" kern="1200" spc="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fr-FR"/>
        </a:p>
      </c:txPr>
    </c:title>
    <c:autoTitleDeleted val="0"/>
    <c:plotArea>
      <c:layout>
        <c:manualLayout>
          <c:layoutTarget val="inner"/>
          <c:xMode val="edge"/>
          <c:yMode val="edge"/>
          <c:x val="0.12626389293930851"/>
          <c:y val="0.11771640485237853"/>
          <c:w val="0.59742327497451642"/>
          <c:h val="0.74799519463052189"/>
        </c:manualLayout>
      </c:layout>
      <c:scatterChart>
        <c:scatterStyle val="lineMarker"/>
        <c:varyColors val="0"/>
        <c:ser>
          <c:idx val="3"/>
          <c:order val="1"/>
          <c:tx>
            <c:strRef>
              <c:f>scenari!$AN$28</c:f>
              <c:strCache>
                <c:ptCount val="1"/>
                <c:pt idx="0">
                  <c:v>Pression CF totale BA</c:v>
                </c:pt>
              </c:strCache>
            </c:strRef>
          </c:tx>
          <c:spPr>
            <a:ln w="12700" cap="rnd">
              <a:solidFill>
                <a:schemeClr val="tx1"/>
              </a:solidFill>
              <a:round/>
            </a:ln>
            <a:effectLst/>
          </c:spPr>
          <c:marker>
            <c:symbol val="circle"/>
            <c:size val="3"/>
            <c:spPr>
              <a:solidFill>
                <a:schemeClr val="tx1"/>
              </a:solidFill>
              <a:ln w="9525">
                <a:solidFill>
                  <a:schemeClr val="tx1"/>
                </a:solidFill>
              </a:ln>
              <a:effectLst/>
            </c:spPr>
          </c:marker>
          <c:xVal>
            <c:numRef>
              <c:f>scenari!$U$29:$U$38</c:f>
              <c:numCache>
                <c:formatCode>0.00E+00</c:formatCode>
                <c:ptCount val="10"/>
                <c:pt idx="0">
                  <c:v>0.01</c:v>
                </c:pt>
                <c:pt idx="1">
                  <c:v>9.9000000000000005E-2</c:v>
                </c:pt>
                <c:pt idx="2" formatCode="General">
                  <c:v>0.1</c:v>
                </c:pt>
                <c:pt idx="3" formatCode="General">
                  <c:v>1</c:v>
                </c:pt>
                <c:pt idx="4" formatCode="General">
                  <c:v>10</c:v>
                </c:pt>
                <c:pt idx="5" formatCode="General">
                  <c:v>60</c:v>
                </c:pt>
                <c:pt idx="6" formatCode="General">
                  <c:v>600</c:v>
                </c:pt>
                <c:pt idx="7" formatCode="General">
                  <c:v>3600</c:v>
                </c:pt>
                <c:pt idx="8" formatCode="General">
                  <c:v>7200</c:v>
                </c:pt>
                <c:pt idx="9" formatCode="General">
                  <c:v>36000</c:v>
                </c:pt>
              </c:numCache>
            </c:numRef>
          </c:xVal>
          <c:yVal>
            <c:numRef>
              <c:f>scenari!$AN$29:$AN$38</c:f>
              <c:numCache>
                <c:formatCode>0.00E+00</c:formatCode>
                <c:ptCount val="10"/>
                <c:pt idx="0">
                  <c:v>1.25870890990222E-11</c:v>
                </c:pt>
                <c:pt idx="1">
                  <c:v>1.25870890990222E-11</c:v>
                </c:pt>
                <c:pt idx="2">
                  <c:v>6.3855299865003099E-5</c:v>
                </c:pt>
                <c:pt idx="3">
                  <c:v>9.5783056787761997E-6</c:v>
                </c:pt>
                <c:pt idx="4">
                  <c:v>1.1020833077996401E-6</c:v>
                </c:pt>
                <c:pt idx="5">
                  <c:v>3.9596069664279201E-7</c:v>
                </c:pt>
                <c:pt idx="6">
                  <c:v>1.98099925667837E-8</c:v>
                </c:pt>
                <c:pt idx="7">
                  <c:v>1.5534927233385201E-9</c:v>
                </c:pt>
                <c:pt idx="8">
                  <c:v>9.351370948874711E-10</c:v>
                </c:pt>
                <c:pt idx="9">
                  <c:v>1.55457607840341E-10</c:v>
                </c:pt>
              </c:numCache>
            </c:numRef>
          </c:yVal>
          <c:smooth val="0"/>
          <c:extLst xmlns:c15="http://schemas.microsoft.com/office/drawing/2012/chart">
            <c:ext xmlns:c16="http://schemas.microsoft.com/office/drawing/2014/chart" uri="{C3380CC4-5D6E-409C-BE32-E72D297353CC}">
              <c16:uniqueId val="{00000000-5CB8-4FAF-AB39-2F60DB935B8F}"/>
            </c:ext>
          </c:extLst>
        </c:ser>
        <c:ser>
          <c:idx val="4"/>
          <c:order val="2"/>
          <c:tx>
            <c:strRef>
              <c:f>scenari!$AM$28</c:f>
              <c:strCache>
                <c:ptCount val="1"/>
                <c:pt idx="0">
                  <c:v>pression CF CO2</c:v>
                </c:pt>
              </c:strCache>
            </c:strRef>
          </c:tx>
          <c:spPr>
            <a:ln w="12700" cap="rnd">
              <a:solidFill>
                <a:schemeClr val="accent4"/>
              </a:solidFill>
              <a:round/>
            </a:ln>
            <a:effectLst/>
          </c:spPr>
          <c:marker>
            <c:symbol val="circle"/>
            <c:size val="3"/>
            <c:spPr>
              <a:solidFill>
                <a:schemeClr val="accent4"/>
              </a:solidFill>
              <a:ln w="9525">
                <a:solidFill>
                  <a:schemeClr val="accent4"/>
                </a:solidFill>
              </a:ln>
              <a:effectLst/>
            </c:spPr>
          </c:marker>
          <c:xVal>
            <c:numRef>
              <c:f>scenari!$U$29:$U$38</c:f>
              <c:numCache>
                <c:formatCode>0.00E+00</c:formatCode>
                <c:ptCount val="10"/>
                <c:pt idx="0">
                  <c:v>0.01</c:v>
                </c:pt>
                <c:pt idx="1">
                  <c:v>9.9000000000000005E-2</c:v>
                </c:pt>
                <c:pt idx="2" formatCode="General">
                  <c:v>0.1</c:v>
                </c:pt>
                <c:pt idx="3" formatCode="General">
                  <c:v>1</c:v>
                </c:pt>
                <c:pt idx="4" formatCode="General">
                  <c:v>10</c:v>
                </c:pt>
                <c:pt idx="5" formatCode="General">
                  <c:v>60</c:v>
                </c:pt>
                <c:pt idx="6" formatCode="General">
                  <c:v>600</c:v>
                </c:pt>
                <c:pt idx="7" formatCode="General">
                  <c:v>3600</c:v>
                </c:pt>
                <c:pt idx="8" formatCode="General">
                  <c:v>7200</c:v>
                </c:pt>
                <c:pt idx="9" formatCode="General">
                  <c:v>36000</c:v>
                </c:pt>
              </c:numCache>
            </c:numRef>
          </c:xVal>
          <c:yVal>
            <c:numRef>
              <c:f>scenari!$AM$29:$AM$38</c:f>
              <c:numCache>
                <c:formatCode>0.00E+00</c:formatCode>
                <c:ptCount val="10"/>
                <c:pt idx="0">
                  <c:v>2.28025527039732E-13</c:v>
                </c:pt>
                <c:pt idx="1">
                  <c:v>2.28025527039732E-13</c:v>
                </c:pt>
                <c:pt idx="2">
                  <c:v>1.7278056361963701E-6</c:v>
                </c:pt>
                <c:pt idx="3">
                  <c:v>2.5917103925115302E-7</c:v>
                </c:pt>
                <c:pt idx="4">
                  <c:v>3.4556336188943897E-8</c:v>
                </c:pt>
                <c:pt idx="5">
                  <c:v>6.9114496582104103E-9</c:v>
                </c:pt>
                <c:pt idx="6">
                  <c:v>3.4578910716120802E-10</c:v>
                </c:pt>
                <c:pt idx="7">
                  <c:v>3.4784133690456598E-11</c:v>
                </c:pt>
                <c:pt idx="8">
                  <c:v>7.1392471597231E-12</c:v>
                </c:pt>
                <c:pt idx="9">
                  <c:v>1.9558309352105699E-12</c:v>
                </c:pt>
              </c:numCache>
            </c:numRef>
          </c:yVal>
          <c:smooth val="0"/>
          <c:extLst xmlns:c15="http://schemas.microsoft.com/office/drawing/2012/chart">
            <c:ext xmlns:c16="http://schemas.microsoft.com/office/drawing/2014/chart" uri="{C3380CC4-5D6E-409C-BE32-E72D297353CC}">
              <c16:uniqueId val="{00000001-5CB8-4FAF-AB39-2F60DB935B8F}"/>
            </c:ext>
          </c:extLst>
        </c:ser>
        <c:ser>
          <c:idx val="5"/>
          <c:order val="3"/>
          <c:tx>
            <c:strRef>
              <c:f>scenari!$AL$28</c:f>
              <c:strCache>
                <c:ptCount val="1"/>
                <c:pt idx="0">
                  <c:v>pression CF CO</c:v>
                </c:pt>
              </c:strCache>
            </c:strRef>
          </c:tx>
          <c:spPr>
            <a:ln w="12700" cap="rnd">
              <a:solidFill>
                <a:schemeClr val="accent6"/>
              </a:solidFill>
              <a:round/>
            </a:ln>
            <a:effectLst/>
          </c:spPr>
          <c:marker>
            <c:symbol val="circle"/>
            <c:size val="3"/>
            <c:spPr>
              <a:solidFill>
                <a:schemeClr val="accent6"/>
              </a:solidFill>
              <a:ln w="9525">
                <a:solidFill>
                  <a:schemeClr val="accent6"/>
                </a:solidFill>
              </a:ln>
              <a:effectLst/>
            </c:spPr>
          </c:marker>
          <c:xVal>
            <c:numRef>
              <c:f>scenari!$U$29:$U$38</c:f>
              <c:numCache>
                <c:formatCode>0.00E+00</c:formatCode>
                <c:ptCount val="10"/>
                <c:pt idx="0">
                  <c:v>0.01</c:v>
                </c:pt>
                <c:pt idx="1">
                  <c:v>9.9000000000000005E-2</c:v>
                </c:pt>
                <c:pt idx="2" formatCode="General">
                  <c:v>0.1</c:v>
                </c:pt>
                <c:pt idx="3" formatCode="General">
                  <c:v>1</c:v>
                </c:pt>
                <c:pt idx="4" formatCode="General">
                  <c:v>10</c:v>
                </c:pt>
                <c:pt idx="5" formatCode="General">
                  <c:v>60</c:v>
                </c:pt>
                <c:pt idx="6" formatCode="General">
                  <c:v>600</c:v>
                </c:pt>
                <c:pt idx="7" formatCode="General">
                  <c:v>3600</c:v>
                </c:pt>
                <c:pt idx="8" formatCode="General">
                  <c:v>7200</c:v>
                </c:pt>
                <c:pt idx="9" formatCode="General">
                  <c:v>36000</c:v>
                </c:pt>
              </c:numCache>
            </c:numRef>
          </c:xVal>
          <c:yVal>
            <c:numRef>
              <c:f>scenari!$AL$29:$AL$38</c:f>
              <c:numCache>
                <c:formatCode>0.00E+00</c:formatCode>
                <c:ptCount val="10"/>
                <c:pt idx="0">
                  <c:v>3.9459830048028602E-13</c:v>
                </c:pt>
                <c:pt idx="1">
                  <c:v>3.9459830048028602E-13</c:v>
                </c:pt>
                <c:pt idx="2">
                  <c:v>1.48886450480802E-5</c:v>
                </c:pt>
                <c:pt idx="3">
                  <c:v>2.2332970926206002E-6</c:v>
                </c:pt>
                <c:pt idx="4">
                  <c:v>2.9777328766794002E-7</c:v>
                </c:pt>
                <c:pt idx="5">
                  <c:v>1.1910955182615601E-7</c:v>
                </c:pt>
                <c:pt idx="6">
                  <c:v>5.9558524596932703E-9</c:v>
                </c:pt>
                <c:pt idx="7">
                  <c:v>4.4705393790494E-10</c:v>
                </c:pt>
                <c:pt idx="8">
                  <c:v>2.9816749137012E-10</c:v>
                </c:pt>
                <c:pt idx="9">
                  <c:v>4.5060532260926202E-11</c:v>
                </c:pt>
              </c:numCache>
            </c:numRef>
          </c:yVal>
          <c:smooth val="0"/>
          <c:extLst xmlns:c15="http://schemas.microsoft.com/office/drawing/2012/chart">
            <c:ext xmlns:c16="http://schemas.microsoft.com/office/drawing/2014/chart" uri="{C3380CC4-5D6E-409C-BE32-E72D297353CC}">
              <c16:uniqueId val="{00000002-5CB8-4FAF-AB39-2F60DB935B8F}"/>
            </c:ext>
          </c:extLst>
        </c:ser>
        <c:ser>
          <c:idx val="6"/>
          <c:order val="4"/>
          <c:tx>
            <c:strRef>
              <c:f>scenari!$AK$28</c:f>
              <c:strCache>
                <c:ptCount val="1"/>
                <c:pt idx="0">
                  <c:v>pression CF CH4</c:v>
                </c:pt>
              </c:strCache>
            </c:strRef>
          </c:tx>
          <c:spPr>
            <a:ln w="12700" cap="rnd">
              <a:solidFill>
                <a:srgbClr val="FF0000"/>
              </a:solidFill>
              <a:round/>
            </a:ln>
            <a:effectLst/>
          </c:spPr>
          <c:marker>
            <c:symbol val="circle"/>
            <c:size val="2"/>
            <c:spPr>
              <a:solidFill>
                <a:srgbClr val="FF0000"/>
              </a:solidFill>
              <a:ln w="9525">
                <a:solidFill>
                  <a:srgbClr val="FF0000"/>
                </a:solidFill>
              </a:ln>
              <a:effectLst/>
            </c:spPr>
          </c:marker>
          <c:xVal>
            <c:numRef>
              <c:f>scenari!$U$29:$U$38</c:f>
              <c:numCache>
                <c:formatCode>0.00E+00</c:formatCode>
                <c:ptCount val="10"/>
                <c:pt idx="0">
                  <c:v>0.01</c:v>
                </c:pt>
                <c:pt idx="1">
                  <c:v>9.9000000000000005E-2</c:v>
                </c:pt>
                <c:pt idx="2" formatCode="General">
                  <c:v>0.1</c:v>
                </c:pt>
                <c:pt idx="3" formatCode="General">
                  <c:v>1</c:v>
                </c:pt>
                <c:pt idx="4" formatCode="General">
                  <c:v>10</c:v>
                </c:pt>
                <c:pt idx="5" formatCode="General">
                  <c:v>60</c:v>
                </c:pt>
                <c:pt idx="6" formatCode="General">
                  <c:v>600</c:v>
                </c:pt>
                <c:pt idx="7" formatCode="General">
                  <c:v>3600</c:v>
                </c:pt>
                <c:pt idx="8" formatCode="General">
                  <c:v>7200</c:v>
                </c:pt>
                <c:pt idx="9" formatCode="General">
                  <c:v>36000</c:v>
                </c:pt>
              </c:numCache>
            </c:numRef>
          </c:xVal>
          <c:yVal>
            <c:numRef>
              <c:f>scenari!$AK$29:$AK$38</c:f>
              <c:numCache>
                <c:formatCode>0.00E+00</c:formatCode>
                <c:ptCount val="10"/>
                <c:pt idx="0">
                  <c:v>3.2909767121969101E-12</c:v>
                </c:pt>
                <c:pt idx="1">
                  <c:v>3.2909767121969101E-12</c:v>
                </c:pt>
                <c:pt idx="2">
                  <c:v>1.22524550303182E-5</c:v>
                </c:pt>
                <c:pt idx="3">
                  <c:v>1.83787105187794E-6</c:v>
                </c:pt>
                <c:pt idx="4">
                  <c:v>1.22527808370127E-7</c:v>
                </c:pt>
                <c:pt idx="5">
                  <c:v>2.4508194455395299E-8</c:v>
                </c:pt>
                <c:pt idx="6">
                  <c:v>1.22853615064635E-9</c:v>
                </c:pt>
                <c:pt idx="7">
                  <c:v>1.25815494105612E-10</c:v>
                </c:pt>
                <c:pt idx="8">
                  <c:v>2.7795880190880001E-11</c:v>
                </c:pt>
                <c:pt idx="9">
                  <c:v>9.4172025818676894E-12</c:v>
                </c:pt>
              </c:numCache>
            </c:numRef>
          </c:yVal>
          <c:smooth val="0"/>
          <c:extLst xmlns:c15="http://schemas.microsoft.com/office/drawing/2012/chart">
            <c:ext xmlns:c16="http://schemas.microsoft.com/office/drawing/2014/chart" uri="{C3380CC4-5D6E-409C-BE32-E72D297353CC}">
              <c16:uniqueId val="{00000003-5CB8-4FAF-AB39-2F60DB935B8F}"/>
            </c:ext>
          </c:extLst>
        </c:ser>
        <c:ser>
          <c:idx val="7"/>
          <c:order val="5"/>
          <c:tx>
            <c:strRef>
              <c:f>scenari!$AJ$28</c:f>
              <c:strCache>
                <c:ptCount val="1"/>
                <c:pt idx="0">
                  <c:v>pression CF H2</c:v>
                </c:pt>
              </c:strCache>
            </c:strRef>
          </c:tx>
          <c:spPr>
            <a:ln w="12700" cap="rnd">
              <a:solidFill>
                <a:schemeClr val="accent1"/>
              </a:solidFill>
              <a:round/>
            </a:ln>
            <a:effectLst/>
          </c:spPr>
          <c:marker>
            <c:symbol val="circle"/>
            <c:size val="3"/>
            <c:spPr>
              <a:solidFill>
                <a:schemeClr val="accent1"/>
              </a:solidFill>
              <a:ln w="9525">
                <a:solidFill>
                  <a:schemeClr val="accent1"/>
                </a:solidFill>
              </a:ln>
              <a:effectLst/>
            </c:spPr>
          </c:marker>
          <c:xVal>
            <c:numRef>
              <c:f>scenari!$U$29:$U$38</c:f>
              <c:numCache>
                <c:formatCode>0.00E+00</c:formatCode>
                <c:ptCount val="10"/>
                <c:pt idx="0">
                  <c:v>0.01</c:v>
                </c:pt>
                <c:pt idx="1">
                  <c:v>9.9000000000000005E-2</c:v>
                </c:pt>
                <c:pt idx="2" formatCode="General">
                  <c:v>0.1</c:v>
                </c:pt>
                <c:pt idx="3" formatCode="General">
                  <c:v>1</c:v>
                </c:pt>
                <c:pt idx="4" formatCode="General">
                  <c:v>10</c:v>
                </c:pt>
                <c:pt idx="5" formatCode="General">
                  <c:v>60</c:v>
                </c:pt>
                <c:pt idx="6" formatCode="General">
                  <c:v>600</c:v>
                </c:pt>
                <c:pt idx="7" formatCode="General">
                  <c:v>3600</c:v>
                </c:pt>
                <c:pt idx="8" formatCode="General">
                  <c:v>7200</c:v>
                </c:pt>
                <c:pt idx="9" formatCode="General">
                  <c:v>36000</c:v>
                </c:pt>
              </c:numCache>
            </c:numRef>
          </c:xVal>
          <c:yVal>
            <c:numRef>
              <c:f>scenari!$AJ$29:$AJ$38</c:f>
              <c:numCache>
                <c:formatCode>0.00E+00</c:formatCode>
                <c:ptCount val="10"/>
                <c:pt idx="0">
                  <c:v>1.5667301071137399E-11</c:v>
                </c:pt>
                <c:pt idx="1">
                  <c:v>1.5667301071137399E-11</c:v>
                </c:pt>
                <c:pt idx="2">
                  <c:v>6.0149231935161299E-5</c:v>
                </c:pt>
                <c:pt idx="3">
                  <c:v>9.0223981074801104E-6</c:v>
                </c:pt>
                <c:pt idx="4">
                  <c:v>1.2029999926582701E-6</c:v>
                </c:pt>
                <c:pt idx="5">
                  <c:v>4.8120939744395299E-7</c:v>
                </c:pt>
                <c:pt idx="6">
                  <c:v>2.40753538082152E-8</c:v>
                </c:pt>
                <c:pt idx="7">
                  <c:v>1.82014378910694E-9</c:v>
                </c:pt>
                <c:pt idx="8">
                  <c:v>1.2186516264283399E-9</c:v>
                </c:pt>
                <c:pt idx="9">
                  <c:v>1.96114949874718E-10</c:v>
                </c:pt>
              </c:numCache>
            </c:numRef>
          </c:yVal>
          <c:smooth val="0"/>
          <c:extLst>
            <c:ext xmlns:c16="http://schemas.microsoft.com/office/drawing/2014/chart" uri="{C3380CC4-5D6E-409C-BE32-E72D297353CC}">
              <c16:uniqueId val="{00000004-5CB8-4FAF-AB39-2F60DB935B8F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axId val="1767006319"/>
        <c:axId val="1687613983"/>
        <c:extLst/>
      </c:scatterChart>
      <c:scatterChart>
        <c:scatterStyle val="lineMarker"/>
        <c:varyColors val="0"/>
        <c:ser>
          <c:idx val="2"/>
          <c:order val="0"/>
          <c:tx>
            <c:strRef>
              <c:f>scenari!$V$28</c:f>
              <c:strCache>
                <c:ptCount val="1"/>
                <c:pt idx="0">
                  <c:v>dose e/m2</c:v>
                </c:pt>
              </c:strCache>
            </c:strRef>
          </c:tx>
          <c:spPr>
            <a:ln w="19050" cap="rnd">
              <a:solidFill>
                <a:schemeClr val="bg2">
                  <a:lumMod val="90000"/>
                </a:schemeClr>
              </a:solidFill>
              <a:round/>
            </a:ln>
            <a:effectLst/>
          </c:spPr>
          <c:marker>
            <c:symbol val="none"/>
          </c:marker>
          <c:xVal>
            <c:numRef>
              <c:f>scenari!$U$29:$U$38</c:f>
              <c:numCache>
                <c:formatCode>0.00E+00</c:formatCode>
                <c:ptCount val="10"/>
                <c:pt idx="0">
                  <c:v>0.01</c:v>
                </c:pt>
                <c:pt idx="1">
                  <c:v>9.9000000000000005E-2</c:v>
                </c:pt>
                <c:pt idx="2" formatCode="General">
                  <c:v>0.1</c:v>
                </c:pt>
                <c:pt idx="3" formatCode="General">
                  <c:v>1</c:v>
                </c:pt>
                <c:pt idx="4" formatCode="General">
                  <c:v>10</c:v>
                </c:pt>
                <c:pt idx="5" formatCode="General">
                  <c:v>60</c:v>
                </c:pt>
                <c:pt idx="6" formatCode="General">
                  <c:v>600</c:v>
                </c:pt>
                <c:pt idx="7" formatCode="General">
                  <c:v>3600</c:v>
                </c:pt>
                <c:pt idx="8" formatCode="General">
                  <c:v>7200</c:v>
                </c:pt>
                <c:pt idx="9" formatCode="General">
                  <c:v>36000</c:v>
                </c:pt>
              </c:numCache>
            </c:numRef>
          </c:xVal>
          <c:yVal>
            <c:numRef>
              <c:f>scenari!$V$29:$V$38</c:f>
              <c:numCache>
                <c:formatCode>0.00E+00</c:formatCode>
                <c:ptCount val="10"/>
                <c:pt idx="0">
                  <c:v>0</c:v>
                </c:pt>
                <c:pt idx="1">
                  <c:v>0</c:v>
                </c:pt>
                <c:pt idx="2" formatCode="General">
                  <c:v>8.8419412828830745E+19</c:v>
                </c:pt>
                <c:pt idx="3" formatCode="General">
                  <c:v>8.8419412828830748E+20</c:v>
                </c:pt>
                <c:pt idx="4" formatCode="General">
                  <c:v>8.8419412828830753E+21</c:v>
                </c:pt>
                <c:pt idx="5" formatCode="General">
                  <c:v>5.3051647697298448E+22</c:v>
                </c:pt>
                <c:pt idx="6" formatCode="General">
                  <c:v>5.3051647697298448E+23</c:v>
                </c:pt>
                <c:pt idx="7" formatCode="General">
                  <c:v>3.1830988618379071E+24</c:v>
                </c:pt>
                <c:pt idx="8" formatCode="General">
                  <c:v>6.3661977236758143E+24</c:v>
                </c:pt>
                <c:pt idx="9" formatCode="General">
                  <c:v>3.1830988618379069E+25</c:v>
                </c:pt>
              </c:numCache>
            </c:numRef>
          </c:yVal>
          <c:smooth val="0"/>
          <c:extLst xmlns:c15="http://schemas.microsoft.com/office/drawing/2012/chart">
            <c:ext xmlns:c16="http://schemas.microsoft.com/office/drawing/2014/chart" uri="{C3380CC4-5D6E-409C-BE32-E72D297353CC}">
              <c16:uniqueId val="{00000005-5CB8-4FAF-AB39-2F60DB935B8F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axId val="701058016"/>
        <c:axId val="701057600"/>
      </c:scatterChart>
      <c:valAx>
        <c:axId val="1767006319"/>
        <c:scaling>
          <c:logBase val="10"/>
          <c:orientation val="minMax"/>
        </c:scaling>
        <c:delete val="0"/>
        <c:axPos val="b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title>
          <c:tx>
            <c:rich>
              <a:bodyPr rot="0" spcFirstLastPara="1" vertOverflow="ellipsis" vert="horz" wrap="square" anchor="ctr" anchorCtr="1"/>
              <a:lstStyle/>
              <a:p>
                <a:pPr>
                  <a:defRPr sz="1000" b="0" i="0" u="none" strike="noStrike" kern="1200" baseline="0">
                    <a:solidFill>
                      <a:schemeClr val="tx1">
                        <a:lumMod val="65000"/>
                        <a:lumOff val="3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r>
                  <a:rPr lang="fr-FR"/>
                  <a:t>Temps</a:t>
                </a:r>
                <a:r>
                  <a:rPr lang="fr-FR" baseline="0"/>
                  <a:t> (s)</a:t>
                </a:r>
                <a:endParaRPr lang="fr-FR"/>
              </a:p>
            </c:rich>
          </c:tx>
          <c:overlay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anchor="ctr" anchorCtr="1"/>
            <a:lstStyle/>
            <a:p>
              <a:pPr>
                <a:defRPr sz="1000" b="0" i="0" u="none" strike="noStrike" kern="1200" baseline="0">
                  <a:solidFill>
                    <a:schemeClr val="tx1">
                      <a:lumMod val="65000"/>
                      <a:lumOff val="3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fr-FR"/>
            </a:p>
          </c:txPr>
        </c:title>
        <c:numFmt formatCode="0.00E+00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25000"/>
                <a:lumOff val="7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fr-FR"/>
          </a:p>
        </c:txPr>
        <c:crossAx val="1687613983"/>
        <c:crossesAt val="1.0000000000000007E-13"/>
        <c:crossBetween val="midCat"/>
      </c:valAx>
      <c:valAx>
        <c:axId val="1687613983"/>
        <c:scaling>
          <c:logBase val="10"/>
          <c:orientation val="minMax"/>
          <c:max val="1.0000000000000003E-4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title>
          <c:tx>
            <c:rich>
              <a:bodyPr rot="-5400000" spcFirstLastPara="1" vertOverflow="ellipsis" vert="horz" wrap="square" anchor="ctr" anchorCtr="1"/>
              <a:lstStyle/>
              <a:p>
                <a:pPr>
                  <a:defRPr sz="1000" b="0" i="0" u="none" strike="noStrike" kern="1200" baseline="0">
                    <a:solidFill>
                      <a:schemeClr val="tx1">
                        <a:lumMod val="65000"/>
                        <a:lumOff val="3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r>
                  <a:rPr lang="en-US"/>
                  <a:t>Pression (mbar)</a:t>
                </a:r>
              </a:p>
            </c:rich>
          </c:tx>
          <c:overlay val="0"/>
          <c:spPr>
            <a:noFill/>
            <a:ln>
              <a:noFill/>
            </a:ln>
            <a:effectLst/>
          </c:spPr>
          <c:txPr>
            <a:bodyPr rot="-5400000" spcFirstLastPara="1" vertOverflow="ellipsis" vert="horz" wrap="square" anchor="ctr" anchorCtr="1"/>
            <a:lstStyle/>
            <a:p>
              <a:pPr>
                <a:defRPr sz="1000" b="0" i="0" u="none" strike="noStrike" kern="1200" baseline="0">
                  <a:solidFill>
                    <a:schemeClr val="tx1">
                      <a:lumMod val="65000"/>
                      <a:lumOff val="3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fr-FR"/>
            </a:p>
          </c:txPr>
        </c:title>
        <c:numFmt formatCode="0E+00" sourceLinked="0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25000"/>
                <a:lumOff val="7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fr-FR"/>
          </a:p>
        </c:txPr>
        <c:crossAx val="1767006319"/>
        <c:crossesAt val="1.0000000000000008E-14"/>
        <c:crossBetween val="midCat"/>
      </c:valAx>
      <c:valAx>
        <c:axId val="701057600"/>
        <c:scaling>
          <c:logBase val="10"/>
          <c:orientation val="minMax"/>
          <c:min val="1E+19"/>
        </c:scaling>
        <c:delete val="0"/>
        <c:axPos val="r"/>
        <c:title>
          <c:tx>
            <c:rich>
              <a:bodyPr rot="-5400000" spcFirstLastPara="1" vertOverflow="ellipsis" vert="horz" wrap="square" anchor="ctr" anchorCtr="1"/>
              <a:lstStyle/>
              <a:p>
                <a:pPr>
                  <a:defRPr sz="1000" b="0" i="0" u="none" strike="noStrike" kern="1200" baseline="0">
                    <a:solidFill>
                      <a:schemeClr val="tx1">
                        <a:lumMod val="65000"/>
                        <a:lumOff val="3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r>
                  <a:rPr lang="en-US"/>
                  <a:t>Dose (e-/m2)</a:t>
                </a:r>
              </a:p>
            </c:rich>
          </c:tx>
          <c:overlay val="0"/>
          <c:spPr>
            <a:noFill/>
            <a:ln>
              <a:noFill/>
            </a:ln>
            <a:effectLst/>
          </c:spPr>
          <c:txPr>
            <a:bodyPr rot="-5400000" spcFirstLastPara="1" vertOverflow="ellipsis" vert="horz" wrap="square" anchor="ctr" anchorCtr="1"/>
            <a:lstStyle/>
            <a:p>
              <a:pPr>
                <a:defRPr sz="1000" b="0" i="0" u="none" strike="noStrike" kern="1200" baseline="0">
                  <a:solidFill>
                    <a:schemeClr val="tx1">
                      <a:lumMod val="65000"/>
                      <a:lumOff val="3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fr-FR"/>
            </a:p>
          </c:txPr>
        </c:title>
        <c:numFmt formatCode="0E+00" sourceLinked="0"/>
        <c:majorTickMark val="out"/>
        <c:minorTickMark val="none"/>
        <c:tickLblPos val="nextTo"/>
        <c:spPr>
          <a:noFill/>
          <a:ln w="9525" cap="flat" cmpd="sng" algn="ctr">
            <a:solidFill>
              <a:schemeClr val="tx1">
                <a:lumMod val="25000"/>
                <a:lumOff val="7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fr-FR"/>
          </a:p>
        </c:txPr>
        <c:crossAx val="701058016"/>
        <c:crosses val="max"/>
        <c:crossBetween val="midCat"/>
      </c:valAx>
      <c:valAx>
        <c:axId val="701058016"/>
        <c:scaling>
          <c:logBase val="10"/>
          <c:orientation val="minMax"/>
        </c:scaling>
        <c:delete val="1"/>
        <c:axPos val="b"/>
        <c:numFmt formatCode="0.00E+00" sourceLinked="1"/>
        <c:majorTickMark val="out"/>
        <c:minorTickMark val="none"/>
        <c:tickLblPos val="nextTo"/>
        <c:crossAx val="701057600"/>
        <c:crosses val="autoZero"/>
        <c:crossBetween val="midCat"/>
      </c:valAx>
      <c:spPr>
        <a:noFill/>
        <a:ln>
          <a:noFill/>
        </a:ln>
        <a:effectLst/>
      </c:spPr>
    </c:plotArea>
    <c:legend>
      <c:legendPos val="r"/>
      <c:layout>
        <c:manualLayout>
          <c:xMode val="edge"/>
          <c:yMode val="edge"/>
          <c:x val="0.28355917170038658"/>
          <c:y val="0.65018098390907786"/>
          <c:w val="0.32245186679226046"/>
          <c:h val="0.20665307572895431"/>
        </c:manualLayout>
      </c:layout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900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fr-FR"/>
        </a:p>
      </c:txPr>
    </c:legend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fr-FR"/>
    </a:p>
  </c:txPr>
  <c:externalData r:id="rId3">
    <c:autoUpdate val="0"/>
  </c:externalData>
</c:chartSpace>
</file>

<file path=ppt/charts/chart7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fr-FR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0.12346821586723503"/>
          <c:y val="6.9367888185188589E-2"/>
          <c:w val="0.82808926181903464"/>
          <c:h val="0.77661863147198962"/>
        </c:manualLayout>
      </c:layout>
      <c:scatterChart>
        <c:scatterStyle val="lineMarker"/>
        <c:varyColors val="0"/>
        <c:ser>
          <c:idx val="0"/>
          <c:order val="0"/>
          <c:tx>
            <c:strRef>
              <c:f>'data pression buncher CF 1'!$B$2</c:f>
              <c:strCache>
                <c:ptCount val="1"/>
                <c:pt idx="0">
                  <c:v>Pression H2</c:v>
                </c:pt>
              </c:strCache>
            </c:strRef>
          </c:tx>
          <c:spPr>
            <a:ln w="19050" cap="rnd">
              <a:noFill/>
              <a:round/>
            </a:ln>
            <a:effectLst/>
          </c:spPr>
          <c:marker>
            <c:symbol val="circle"/>
            <c:size val="2"/>
            <c:spPr>
              <a:solidFill>
                <a:schemeClr val="accent1"/>
              </a:solidFill>
              <a:ln w="9525">
                <a:solidFill>
                  <a:schemeClr val="accent1"/>
                </a:solidFill>
              </a:ln>
              <a:effectLst/>
            </c:spPr>
          </c:marker>
          <c:xVal>
            <c:numRef>
              <c:f>'data pression buncher CF 1'!$A$3:$A$359</c:f>
              <c:numCache>
                <c:formatCode>General</c:formatCode>
                <c:ptCount val="357"/>
                <c:pt idx="0">
                  <c:v>0</c:v>
                </c:pt>
                <c:pt idx="1">
                  <c:v>0.1</c:v>
                </c:pt>
                <c:pt idx="2">
                  <c:v>0.2</c:v>
                </c:pt>
                <c:pt idx="3">
                  <c:v>0.3</c:v>
                </c:pt>
                <c:pt idx="4">
                  <c:v>0.4</c:v>
                </c:pt>
                <c:pt idx="5">
                  <c:v>0.5</c:v>
                </c:pt>
                <c:pt idx="6">
                  <c:v>0.6</c:v>
                </c:pt>
                <c:pt idx="7">
                  <c:v>0.7</c:v>
                </c:pt>
                <c:pt idx="8">
                  <c:v>0.8</c:v>
                </c:pt>
                <c:pt idx="9">
                  <c:v>0.9</c:v>
                </c:pt>
                <c:pt idx="10">
                  <c:v>1</c:v>
                </c:pt>
                <c:pt idx="11">
                  <c:v>1.1000000000000001</c:v>
                </c:pt>
                <c:pt idx="12">
                  <c:v>1.2</c:v>
                </c:pt>
                <c:pt idx="13">
                  <c:v>1.3</c:v>
                </c:pt>
                <c:pt idx="14">
                  <c:v>1.4</c:v>
                </c:pt>
                <c:pt idx="15">
                  <c:v>1.5</c:v>
                </c:pt>
                <c:pt idx="16">
                  <c:v>1.6</c:v>
                </c:pt>
                <c:pt idx="17">
                  <c:v>1.7</c:v>
                </c:pt>
                <c:pt idx="18">
                  <c:v>1.8</c:v>
                </c:pt>
                <c:pt idx="19">
                  <c:v>1.9</c:v>
                </c:pt>
                <c:pt idx="20">
                  <c:v>2</c:v>
                </c:pt>
                <c:pt idx="21">
                  <c:v>2</c:v>
                </c:pt>
                <c:pt idx="22">
                  <c:v>2.5750000000000002</c:v>
                </c:pt>
                <c:pt idx="23">
                  <c:v>3.15</c:v>
                </c:pt>
                <c:pt idx="24">
                  <c:v>3.7250000000000001</c:v>
                </c:pt>
                <c:pt idx="25">
                  <c:v>4.3</c:v>
                </c:pt>
                <c:pt idx="26">
                  <c:v>4.875</c:v>
                </c:pt>
                <c:pt idx="27">
                  <c:v>5.45</c:v>
                </c:pt>
                <c:pt idx="28">
                  <c:v>6.0250000000000004</c:v>
                </c:pt>
                <c:pt idx="29">
                  <c:v>6.6</c:v>
                </c:pt>
                <c:pt idx="30">
                  <c:v>7.1749999999999998</c:v>
                </c:pt>
                <c:pt idx="31">
                  <c:v>7.75</c:v>
                </c:pt>
                <c:pt idx="32">
                  <c:v>8.3249999999999993</c:v>
                </c:pt>
                <c:pt idx="33">
                  <c:v>8.9</c:v>
                </c:pt>
                <c:pt idx="34">
                  <c:v>9.4749999999999996</c:v>
                </c:pt>
                <c:pt idx="35">
                  <c:v>10.050000000000001</c:v>
                </c:pt>
                <c:pt idx="36">
                  <c:v>10.625</c:v>
                </c:pt>
                <c:pt idx="37">
                  <c:v>11.2</c:v>
                </c:pt>
                <c:pt idx="38">
                  <c:v>11.775</c:v>
                </c:pt>
                <c:pt idx="39">
                  <c:v>12.35</c:v>
                </c:pt>
                <c:pt idx="40">
                  <c:v>12.925000000000001</c:v>
                </c:pt>
                <c:pt idx="41">
                  <c:v>13.5</c:v>
                </c:pt>
                <c:pt idx="42">
                  <c:v>13.5</c:v>
                </c:pt>
                <c:pt idx="43">
                  <c:v>14.65</c:v>
                </c:pt>
                <c:pt idx="44">
                  <c:v>15.8</c:v>
                </c:pt>
                <c:pt idx="45">
                  <c:v>16.95</c:v>
                </c:pt>
                <c:pt idx="46">
                  <c:v>18.100000000000001</c:v>
                </c:pt>
                <c:pt idx="47">
                  <c:v>19.25</c:v>
                </c:pt>
                <c:pt idx="48">
                  <c:v>20.399999999999999</c:v>
                </c:pt>
                <c:pt idx="49">
                  <c:v>21.55</c:v>
                </c:pt>
                <c:pt idx="50">
                  <c:v>22.7</c:v>
                </c:pt>
                <c:pt idx="51">
                  <c:v>23.85</c:v>
                </c:pt>
                <c:pt idx="52">
                  <c:v>25</c:v>
                </c:pt>
                <c:pt idx="53">
                  <c:v>26.15</c:v>
                </c:pt>
                <c:pt idx="54">
                  <c:v>27.3</c:v>
                </c:pt>
                <c:pt idx="55">
                  <c:v>28.45</c:v>
                </c:pt>
                <c:pt idx="56">
                  <c:v>29.6</c:v>
                </c:pt>
                <c:pt idx="57">
                  <c:v>30.75</c:v>
                </c:pt>
                <c:pt idx="58">
                  <c:v>31.9</c:v>
                </c:pt>
                <c:pt idx="59">
                  <c:v>33.049999999999997</c:v>
                </c:pt>
                <c:pt idx="60">
                  <c:v>34.200000000000003</c:v>
                </c:pt>
                <c:pt idx="61">
                  <c:v>35.35</c:v>
                </c:pt>
                <c:pt idx="62">
                  <c:v>36.5</c:v>
                </c:pt>
                <c:pt idx="63">
                  <c:v>36.5</c:v>
                </c:pt>
                <c:pt idx="64">
                  <c:v>36.875</c:v>
                </c:pt>
                <c:pt idx="65">
                  <c:v>37.25</c:v>
                </c:pt>
                <c:pt idx="66">
                  <c:v>37.625</c:v>
                </c:pt>
                <c:pt idx="67">
                  <c:v>38</c:v>
                </c:pt>
                <c:pt idx="68">
                  <c:v>38.375</c:v>
                </c:pt>
                <c:pt idx="69">
                  <c:v>38.75</c:v>
                </c:pt>
                <c:pt idx="70">
                  <c:v>39.125</c:v>
                </c:pt>
                <c:pt idx="71">
                  <c:v>39.5</c:v>
                </c:pt>
                <c:pt idx="72">
                  <c:v>39.875</c:v>
                </c:pt>
                <c:pt idx="73">
                  <c:v>40.25</c:v>
                </c:pt>
                <c:pt idx="74">
                  <c:v>40.625</c:v>
                </c:pt>
                <c:pt idx="75">
                  <c:v>41</c:v>
                </c:pt>
                <c:pt idx="76">
                  <c:v>41.375</c:v>
                </c:pt>
                <c:pt idx="77">
                  <c:v>41.75</c:v>
                </c:pt>
                <c:pt idx="78">
                  <c:v>42.125</c:v>
                </c:pt>
                <c:pt idx="79">
                  <c:v>42.5</c:v>
                </c:pt>
                <c:pt idx="80">
                  <c:v>42.875</c:v>
                </c:pt>
                <c:pt idx="81">
                  <c:v>43.25</c:v>
                </c:pt>
                <c:pt idx="82">
                  <c:v>43.625</c:v>
                </c:pt>
                <c:pt idx="83">
                  <c:v>44</c:v>
                </c:pt>
                <c:pt idx="84">
                  <c:v>44</c:v>
                </c:pt>
                <c:pt idx="85">
                  <c:v>44.375</c:v>
                </c:pt>
                <c:pt idx="86">
                  <c:v>44.75</c:v>
                </c:pt>
                <c:pt idx="87">
                  <c:v>45.125</c:v>
                </c:pt>
                <c:pt idx="88">
                  <c:v>45.5</c:v>
                </c:pt>
                <c:pt idx="89">
                  <c:v>45.875</c:v>
                </c:pt>
                <c:pt idx="90">
                  <c:v>46.25</c:v>
                </c:pt>
                <c:pt idx="91">
                  <c:v>46.625</c:v>
                </c:pt>
                <c:pt idx="92">
                  <c:v>47</c:v>
                </c:pt>
                <c:pt idx="93">
                  <c:v>47.375</c:v>
                </c:pt>
                <c:pt idx="94">
                  <c:v>47.75</c:v>
                </c:pt>
                <c:pt idx="95">
                  <c:v>48.125</c:v>
                </c:pt>
                <c:pt idx="96">
                  <c:v>48.5</c:v>
                </c:pt>
                <c:pt idx="97">
                  <c:v>48.875</c:v>
                </c:pt>
                <c:pt idx="98">
                  <c:v>49.25</c:v>
                </c:pt>
                <c:pt idx="99">
                  <c:v>49.625</c:v>
                </c:pt>
                <c:pt idx="100">
                  <c:v>50</c:v>
                </c:pt>
                <c:pt idx="101">
                  <c:v>50.375</c:v>
                </c:pt>
                <c:pt idx="102">
                  <c:v>50.75</c:v>
                </c:pt>
                <c:pt idx="103">
                  <c:v>51.125</c:v>
                </c:pt>
                <c:pt idx="104">
                  <c:v>51.5</c:v>
                </c:pt>
                <c:pt idx="105">
                  <c:v>44</c:v>
                </c:pt>
                <c:pt idx="106">
                  <c:v>44.5</c:v>
                </c:pt>
                <c:pt idx="107">
                  <c:v>45</c:v>
                </c:pt>
                <c:pt idx="108">
                  <c:v>45.5</c:v>
                </c:pt>
                <c:pt idx="109">
                  <c:v>46</c:v>
                </c:pt>
                <c:pt idx="110">
                  <c:v>46.5</c:v>
                </c:pt>
                <c:pt idx="111">
                  <c:v>47</c:v>
                </c:pt>
                <c:pt idx="112">
                  <c:v>47.5</c:v>
                </c:pt>
                <c:pt idx="113">
                  <c:v>48</c:v>
                </c:pt>
                <c:pt idx="114">
                  <c:v>48.5</c:v>
                </c:pt>
                <c:pt idx="115">
                  <c:v>49</c:v>
                </c:pt>
                <c:pt idx="116">
                  <c:v>49.5</c:v>
                </c:pt>
                <c:pt idx="117">
                  <c:v>50</c:v>
                </c:pt>
                <c:pt idx="118">
                  <c:v>50.5</c:v>
                </c:pt>
                <c:pt idx="119">
                  <c:v>51</c:v>
                </c:pt>
                <c:pt idx="120">
                  <c:v>51.5</c:v>
                </c:pt>
                <c:pt idx="121">
                  <c:v>52</c:v>
                </c:pt>
                <c:pt idx="122">
                  <c:v>52.5</c:v>
                </c:pt>
                <c:pt idx="123">
                  <c:v>53</c:v>
                </c:pt>
                <c:pt idx="124">
                  <c:v>53.5</c:v>
                </c:pt>
                <c:pt idx="125">
                  <c:v>54</c:v>
                </c:pt>
                <c:pt idx="126">
                  <c:v>51.5</c:v>
                </c:pt>
                <c:pt idx="127">
                  <c:v>51.625</c:v>
                </c:pt>
                <c:pt idx="128">
                  <c:v>51.75</c:v>
                </c:pt>
                <c:pt idx="129">
                  <c:v>51.875</c:v>
                </c:pt>
                <c:pt idx="130">
                  <c:v>52</c:v>
                </c:pt>
                <c:pt idx="131">
                  <c:v>52.125</c:v>
                </c:pt>
                <c:pt idx="132">
                  <c:v>52.25</c:v>
                </c:pt>
                <c:pt idx="133">
                  <c:v>52.375</c:v>
                </c:pt>
                <c:pt idx="134">
                  <c:v>52.5</c:v>
                </c:pt>
                <c:pt idx="135">
                  <c:v>52.625</c:v>
                </c:pt>
                <c:pt idx="136">
                  <c:v>52.75</c:v>
                </c:pt>
                <c:pt idx="137">
                  <c:v>52.875</c:v>
                </c:pt>
                <c:pt idx="138">
                  <c:v>53</c:v>
                </c:pt>
                <c:pt idx="139">
                  <c:v>53.125</c:v>
                </c:pt>
                <c:pt idx="140">
                  <c:v>53.25</c:v>
                </c:pt>
                <c:pt idx="141">
                  <c:v>53.375</c:v>
                </c:pt>
                <c:pt idx="142">
                  <c:v>53.5</c:v>
                </c:pt>
                <c:pt idx="143">
                  <c:v>53.625</c:v>
                </c:pt>
                <c:pt idx="144">
                  <c:v>53.75</c:v>
                </c:pt>
                <c:pt idx="145">
                  <c:v>53.875</c:v>
                </c:pt>
                <c:pt idx="146">
                  <c:v>54</c:v>
                </c:pt>
                <c:pt idx="147">
                  <c:v>54</c:v>
                </c:pt>
                <c:pt idx="148">
                  <c:v>54.5</c:v>
                </c:pt>
                <c:pt idx="149">
                  <c:v>55</c:v>
                </c:pt>
                <c:pt idx="150">
                  <c:v>55.5</c:v>
                </c:pt>
                <c:pt idx="151">
                  <c:v>56</c:v>
                </c:pt>
                <c:pt idx="152">
                  <c:v>56.5</c:v>
                </c:pt>
                <c:pt idx="153">
                  <c:v>57</c:v>
                </c:pt>
                <c:pt idx="154">
                  <c:v>57.5</c:v>
                </c:pt>
                <c:pt idx="155">
                  <c:v>58</c:v>
                </c:pt>
                <c:pt idx="156">
                  <c:v>58.5</c:v>
                </c:pt>
                <c:pt idx="157">
                  <c:v>59</c:v>
                </c:pt>
                <c:pt idx="158">
                  <c:v>59.5</c:v>
                </c:pt>
                <c:pt idx="159">
                  <c:v>60</c:v>
                </c:pt>
                <c:pt idx="160">
                  <c:v>60.5</c:v>
                </c:pt>
                <c:pt idx="161">
                  <c:v>61</c:v>
                </c:pt>
                <c:pt idx="162">
                  <c:v>61.5</c:v>
                </c:pt>
                <c:pt idx="163">
                  <c:v>62</c:v>
                </c:pt>
                <c:pt idx="164">
                  <c:v>62.5</c:v>
                </c:pt>
                <c:pt idx="165">
                  <c:v>63</c:v>
                </c:pt>
                <c:pt idx="166">
                  <c:v>63.5</c:v>
                </c:pt>
                <c:pt idx="167">
                  <c:v>64</c:v>
                </c:pt>
                <c:pt idx="168">
                  <c:v>64</c:v>
                </c:pt>
                <c:pt idx="169">
                  <c:v>64.5</c:v>
                </c:pt>
                <c:pt idx="170">
                  <c:v>65</c:v>
                </c:pt>
                <c:pt idx="171">
                  <c:v>65.5</c:v>
                </c:pt>
                <c:pt idx="172">
                  <c:v>66</c:v>
                </c:pt>
                <c:pt idx="173">
                  <c:v>66.5</c:v>
                </c:pt>
                <c:pt idx="174">
                  <c:v>67</c:v>
                </c:pt>
                <c:pt idx="175">
                  <c:v>67.5</c:v>
                </c:pt>
                <c:pt idx="176">
                  <c:v>68</c:v>
                </c:pt>
                <c:pt idx="177">
                  <c:v>68.5</c:v>
                </c:pt>
                <c:pt idx="178">
                  <c:v>69</c:v>
                </c:pt>
                <c:pt idx="179">
                  <c:v>69.5</c:v>
                </c:pt>
                <c:pt idx="180">
                  <c:v>70</c:v>
                </c:pt>
                <c:pt idx="181">
                  <c:v>70.5</c:v>
                </c:pt>
                <c:pt idx="182">
                  <c:v>71</c:v>
                </c:pt>
                <c:pt idx="183">
                  <c:v>71.5</c:v>
                </c:pt>
                <c:pt idx="184">
                  <c:v>72</c:v>
                </c:pt>
                <c:pt idx="185">
                  <c:v>72.5</c:v>
                </c:pt>
                <c:pt idx="186">
                  <c:v>73</c:v>
                </c:pt>
                <c:pt idx="187">
                  <c:v>73.5</c:v>
                </c:pt>
                <c:pt idx="188">
                  <c:v>74</c:v>
                </c:pt>
                <c:pt idx="189">
                  <c:v>74</c:v>
                </c:pt>
                <c:pt idx="190">
                  <c:v>74.125</c:v>
                </c:pt>
                <c:pt idx="191">
                  <c:v>74.25</c:v>
                </c:pt>
                <c:pt idx="192">
                  <c:v>74.375</c:v>
                </c:pt>
                <c:pt idx="193">
                  <c:v>74.5</c:v>
                </c:pt>
                <c:pt idx="194">
                  <c:v>74.625</c:v>
                </c:pt>
                <c:pt idx="195">
                  <c:v>74.75</c:v>
                </c:pt>
                <c:pt idx="196">
                  <c:v>74.875</c:v>
                </c:pt>
                <c:pt idx="197">
                  <c:v>75</c:v>
                </c:pt>
                <c:pt idx="198">
                  <c:v>75.125</c:v>
                </c:pt>
                <c:pt idx="199">
                  <c:v>75.25</c:v>
                </c:pt>
                <c:pt idx="200">
                  <c:v>75.375</c:v>
                </c:pt>
                <c:pt idx="201">
                  <c:v>75.5</c:v>
                </c:pt>
                <c:pt idx="202">
                  <c:v>75.625</c:v>
                </c:pt>
                <c:pt idx="203">
                  <c:v>75.75</c:v>
                </c:pt>
                <c:pt idx="204">
                  <c:v>75.875</c:v>
                </c:pt>
                <c:pt idx="205">
                  <c:v>76</c:v>
                </c:pt>
                <c:pt idx="206">
                  <c:v>76.125</c:v>
                </c:pt>
                <c:pt idx="207">
                  <c:v>76.25</c:v>
                </c:pt>
                <c:pt idx="208">
                  <c:v>76.375</c:v>
                </c:pt>
                <c:pt idx="209">
                  <c:v>76.5</c:v>
                </c:pt>
                <c:pt idx="210">
                  <c:v>64</c:v>
                </c:pt>
                <c:pt idx="211">
                  <c:v>64.25</c:v>
                </c:pt>
                <c:pt idx="212">
                  <c:v>64.5</c:v>
                </c:pt>
                <c:pt idx="213">
                  <c:v>64.75</c:v>
                </c:pt>
                <c:pt idx="214">
                  <c:v>65</c:v>
                </c:pt>
                <c:pt idx="215">
                  <c:v>65.25</c:v>
                </c:pt>
                <c:pt idx="216">
                  <c:v>65.5</c:v>
                </c:pt>
                <c:pt idx="217">
                  <c:v>65.75</c:v>
                </c:pt>
                <c:pt idx="218">
                  <c:v>66</c:v>
                </c:pt>
                <c:pt idx="219">
                  <c:v>66.25</c:v>
                </c:pt>
                <c:pt idx="220">
                  <c:v>66.5</c:v>
                </c:pt>
                <c:pt idx="221">
                  <c:v>66.75</c:v>
                </c:pt>
                <c:pt idx="222">
                  <c:v>67</c:v>
                </c:pt>
                <c:pt idx="223">
                  <c:v>67.25</c:v>
                </c:pt>
                <c:pt idx="224">
                  <c:v>67.5</c:v>
                </c:pt>
                <c:pt idx="225">
                  <c:v>67.75</c:v>
                </c:pt>
                <c:pt idx="226">
                  <c:v>68</c:v>
                </c:pt>
                <c:pt idx="227">
                  <c:v>68.25</c:v>
                </c:pt>
                <c:pt idx="228">
                  <c:v>68.5</c:v>
                </c:pt>
                <c:pt idx="229">
                  <c:v>68.75</c:v>
                </c:pt>
                <c:pt idx="230">
                  <c:v>69</c:v>
                </c:pt>
                <c:pt idx="231">
                  <c:v>76.5</c:v>
                </c:pt>
                <c:pt idx="232">
                  <c:v>77</c:v>
                </c:pt>
                <c:pt idx="233">
                  <c:v>77.5</c:v>
                </c:pt>
                <c:pt idx="234">
                  <c:v>78</c:v>
                </c:pt>
                <c:pt idx="235">
                  <c:v>78.5</c:v>
                </c:pt>
                <c:pt idx="236">
                  <c:v>79</c:v>
                </c:pt>
                <c:pt idx="237">
                  <c:v>79.5</c:v>
                </c:pt>
                <c:pt idx="238">
                  <c:v>80</c:v>
                </c:pt>
                <c:pt idx="239">
                  <c:v>80.5</c:v>
                </c:pt>
                <c:pt idx="240">
                  <c:v>81</c:v>
                </c:pt>
                <c:pt idx="241">
                  <c:v>81.5</c:v>
                </c:pt>
                <c:pt idx="242">
                  <c:v>82</c:v>
                </c:pt>
                <c:pt idx="243">
                  <c:v>82.5</c:v>
                </c:pt>
                <c:pt idx="244">
                  <c:v>83</c:v>
                </c:pt>
                <c:pt idx="245">
                  <c:v>83.5</c:v>
                </c:pt>
                <c:pt idx="246">
                  <c:v>84</c:v>
                </c:pt>
                <c:pt idx="247">
                  <c:v>84.5</c:v>
                </c:pt>
                <c:pt idx="248">
                  <c:v>85</c:v>
                </c:pt>
                <c:pt idx="249">
                  <c:v>85.5</c:v>
                </c:pt>
                <c:pt idx="250">
                  <c:v>86</c:v>
                </c:pt>
                <c:pt idx="251">
                  <c:v>86.5</c:v>
                </c:pt>
                <c:pt idx="252">
                  <c:v>86.5</c:v>
                </c:pt>
                <c:pt idx="253">
                  <c:v>87</c:v>
                </c:pt>
                <c:pt idx="254">
                  <c:v>87.5</c:v>
                </c:pt>
                <c:pt idx="255">
                  <c:v>88</c:v>
                </c:pt>
                <c:pt idx="256">
                  <c:v>88.5</c:v>
                </c:pt>
                <c:pt idx="257">
                  <c:v>89</c:v>
                </c:pt>
                <c:pt idx="258">
                  <c:v>89.5</c:v>
                </c:pt>
                <c:pt idx="259">
                  <c:v>90</c:v>
                </c:pt>
                <c:pt idx="260">
                  <c:v>90.5</c:v>
                </c:pt>
                <c:pt idx="261">
                  <c:v>91</c:v>
                </c:pt>
                <c:pt idx="262">
                  <c:v>91.5</c:v>
                </c:pt>
                <c:pt idx="263">
                  <c:v>92</c:v>
                </c:pt>
                <c:pt idx="264">
                  <c:v>92.5</c:v>
                </c:pt>
                <c:pt idx="265">
                  <c:v>93</c:v>
                </c:pt>
                <c:pt idx="266">
                  <c:v>93.5</c:v>
                </c:pt>
                <c:pt idx="267">
                  <c:v>94</c:v>
                </c:pt>
                <c:pt idx="268">
                  <c:v>94.5</c:v>
                </c:pt>
                <c:pt idx="269">
                  <c:v>95</c:v>
                </c:pt>
                <c:pt idx="270">
                  <c:v>95.5</c:v>
                </c:pt>
                <c:pt idx="271">
                  <c:v>96</c:v>
                </c:pt>
                <c:pt idx="272">
                  <c:v>96.5</c:v>
                </c:pt>
                <c:pt idx="273">
                  <c:v>86.5</c:v>
                </c:pt>
                <c:pt idx="274">
                  <c:v>87</c:v>
                </c:pt>
                <c:pt idx="275">
                  <c:v>87.5</c:v>
                </c:pt>
                <c:pt idx="276">
                  <c:v>88</c:v>
                </c:pt>
                <c:pt idx="277">
                  <c:v>88.5</c:v>
                </c:pt>
                <c:pt idx="278">
                  <c:v>89</c:v>
                </c:pt>
                <c:pt idx="279">
                  <c:v>89.5</c:v>
                </c:pt>
                <c:pt idx="280">
                  <c:v>90</c:v>
                </c:pt>
                <c:pt idx="281">
                  <c:v>90.5</c:v>
                </c:pt>
                <c:pt idx="282">
                  <c:v>91</c:v>
                </c:pt>
                <c:pt idx="283">
                  <c:v>91.5</c:v>
                </c:pt>
                <c:pt idx="284">
                  <c:v>92</c:v>
                </c:pt>
                <c:pt idx="285">
                  <c:v>92.5</c:v>
                </c:pt>
                <c:pt idx="286">
                  <c:v>93</c:v>
                </c:pt>
                <c:pt idx="287">
                  <c:v>93.5</c:v>
                </c:pt>
                <c:pt idx="288">
                  <c:v>94</c:v>
                </c:pt>
                <c:pt idx="289">
                  <c:v>94.5</c:v>
                </c:pt>
                <c:pt idx="290">
                  <c:v>95</c:v>
                </c:pt>
                <c:pt idx="291">
                  <c:v>95.5</c:v>
                </c:pt>
                <c:pt idx="292">
                  <c:v>96</c:v>
                </c:pt>
                <c:pt idx="293">
                  <c:v>96.5</c:v>
                </c:pt>
                <c:pt idx="294">
                  <c:v>96.5</c:v>
                </c:pt>
                <c:pt idx="295">
                  <c:v>97</c:v>
                </c:pt>
                <c:pt idx="296">
                  <c:v>97.5</c:v>
                </c:pt>
                <c:pt idx="297">
                  <c:v>98</c:v>
                </c:pt>
                <c:pt idx="298">
                  <c:v>98.5</c:v>
                </c:pt>
                <c:pt idx="299">
                  <c:v>99</c:v>
                </c:pt>
                <c:pt idx="300">
                  <c:v>99.5</c:v>
                </c:pt>
                <c:pt idx="301">
                  <c:v>100</c:v>
                </c:pt>
                <c:pt idx="302">
                  <c:v>100.5</c:v>
                </c:pt>
                <c:pt idx="303">
                  <c:v>101</c:v>
                </c:pt>
                <c:pt idx="304">
                  <c:v>101.5</c:v>
                </c:pt>
                <c:pt idx="305">
                  <c:v>102</c:v>
                </c:pt>
                <c:pt idx="306">
                  <c:v>102.5</c:v>
                </c:pt>
                <c:pt idx="307">
                  <c:v>103</c:v>
                </c:pt>
                <c:pt idx="308">
                  <c:v>103.5</c:v>
                </c:pt>
                <c:pt idx="309">
                  <c:v>104</c:v>
                </c:pt>
                <c:pt idx="310">
                  <c:v>104.5</c:v>
                </c:pt>
                <c:pt idx="311">
                  <c:v>105</c:v>
                </c:pt>
                <c:pt idx="312">
                  <c:v>105.5</c:v>
                </c:pt>
                <c:pt idx="313">
                  <c:v>106</c:v>
                </c:pt>
                <c:pt idx="314">
                  <c:v>106.5</c:v>
                </c:pt>
                <c:pt idx="315">
                  <c:v>106.5</c:v>
                </c:pt>
                <c:pt idx="316">
                  <c:v>107.7</c:v>
                </c:pt>
                <c:pt idx="317">
                  <c:v>108.9</c:v>
                </c:pt>
                <c:pt idx="318">
                  <c:v>110.1</c:v>
                </c:pt>
                <c:pt idx="319">
                  <c:v>111.3</c:v>
                </c:pt>
                <c:pt idx="320">
                  <c:v>112.5</c:v>
                </c:pt>
                <c:pt idx="321">
                  <c:v>113.7</c:v>
                </c:pt>
                <c:pt idx="322">
                  <c:v>114.9</c:v>
                </c:pt>
                <c:pt idx="323">
                  <c:v>116.1</c:v>
                </c:pt>
                <c:pt idx="324">
                  <c:v>117.3</c:v>
                </c:pt>
                <c:pt idx="325">
                  <c:v>118.5</c:v>
                </c:pt>
                <c:pt idx="326">
                  <c:v>119.7</c:v>
                </c:pt>
                <c:pt idx="327">
                  <c:v>120.9</c:v>
                </c:pt>
                <c:pt idx="328">
                  <c:v>122.1</c:v>
                </c:pt>
                <c:pt idx="329">
                  <c:v>123.3</c:v>
                </c:pt>
                <c:pt idx="330">
                  <c:v>124.5</c:v>
                </c:pt>
                <c:pt idx="331">
                  <c:v>125.7</c:v>
                </c:pt>
                <c:pt idx="332">
                  <c:v>126.9</c:v>
                </c:pt>
                <c:pt idx="333">
                  <c:v>128.1</c:v>
                </c:pt>
                <c:pt idx="334">
                  <c:v>129.30000000000001</c:v>
                </c:pt>
                <c:pt idx="335">
                  <c:v>130.5</c:v>
                </c:pt>
                <c:pt idx="336">
                  <c:v>130.5</c:v>
                </c:pt>
                <c:pt idx="337">
                  <c:v>131.5</c:v>
                </c:pt>
                <c:pt idx="338">
                  <c:v>132.5</c:v>
                </c:pt>
                <c:pt idx="339">
                  <c:v>133.5</c:v>
                </c:pt>
                <c:pt idx="340">
                  <c:v>134.5</c:v>
                </c:pt>
                <c:pt idx="341">
                  <c:v>135.5</c:v>
                </c:pt>
                <c:pt idx="342">
                  <c:v>136.5</c:v>
                </c:pt>
                <c:pt idx="343">
                  <c:v>137.5</c:v>
                </c:pt>
                <c:pt idx="344">
                  <c:v>138.5</c:v>
                </c:pt>
                <c:pt idx="345">
                  <c:v>139.5</c:v>
                </c:pt>
                <c:pt idx="346">
                  <c:v>140.5</c:v>
                </c:pt>
                <c:pt idx="347">
                  <c:v>141.5</c:v>
                </c:pt>
                <c:pt idx="348">
                  <c:v>142.5</c:v>
                </c:pt>
                <c:pt idx="349">
                  <c:v>143.5</c:v>
                </c:pt>
                <c:pt idx="350">
                  <c:v>144.5</c:v>
                </c:pt>
                <c:pt idx="351">
                  <c:v>145.5</c:v>
                </c:pt>
                <c:pt idx="352">
                  <c:v>146.5</c:v>
                </c:pt>
                <c:pt idx="353">
                  <c:v>147.5</c:v>
                </c:pt>
                <c:pt idx="354">
                  <c:v>148.5</c:v>
                </c:pt>
                <c:pt idx="355">
                  <c:v>149.5</c:v>
                </c:pt>
                <c:pt idx="356">
                  <c:v>150.5</c:v>
                </c:pt>
              </c:numCache>
            </c:numRef>
          </c:xVal>
          <c:yVal>
            <c:numRef>
              <c:f>'data pression buncher CF 1'!$B$3:$B$359</c:f>
              <c:numCache>
                <c:formatCode>0.00E+00</c:formatCode>
                <c:ptCount val="357"/>
                <c:pt idx="0">
                  <c:v>2.8007785185422399E-11</c:v>
                </c:pt>
                <c:pt idx="1">
                  <c:v>3.4609035795748999E-11</c:v>
                </c:pt>
                <c:pt idx="2">
                  <c:v>4.1209711804341303E-11</c:v>
                </c:pt>
                <c:pt idx="3">
                  <c:v>4.7809813211199402E-11</c:v>
                </c:pt>
                <c:pt idx="4">
                  <c:v>5.4409340016323398E-11</c:v>
                </c:pt>
                <c:pt idx="5">
                  <c:v>6.1008292219713104E-11</c:v>
                </c:pt>
                <c:pt idx="6">
                  <c:v>6.7606669821368605E-11</c:v>
                </c:pt>
                <c:pt idx="7">
                  <c:v>7.4204472821289803E-11</c:v>
                </c:pt>
                <c:pt idx="8">
                  <c:v>8.0801701219476906E-11</c:v>
                </c:pt>
                <c:pt idx="9">
                  <c:v>8.7398355015929796E-11</c:v>
                </c:pt>
                <c:pt idx="10">
                  <c:v>9.3994434210648397E-11</c:v>
                </c:pt>
                <c:pt idx="11">
                  <c:v>1.00589938803632E-10</c:v>
                </c:pt>
                <c:pt idx="12">
                  <c:v>1.07184868794883E-10</c:v>
                </c:pt>
                <c:pt idx="13">
                  <c:v>1.13779224184399E-10</c:v>
                </c:pt>
                <c:pt idx="14">
                  <c:v>1.2037300497217999E-10</c:v>
                </c:pt>
                <c:pt idx="15">
                  <c:v>1.2696621115822801E-10</c:v>
                </c:pt>
                <c:pt idx="16">
                  <c:v>1.33558842742541E-10</c:v>
                </c:pt>
                <c:pt idx="17">
                  <c:v>1.4015089972512E-10</c:v>
                </c:pt>
                <c:pt idx="18">
                  <c:v>1.4674238210596501E-10</c:v>
                </c:pt>
                <c:pt idx="19">
                  <c:v>1.53333289885076E-10</c:v>
                </c:pt>
                <c:pt idx="20">
                  <c:v>1.59923623062453E-10</c:v>
                </c:pt>
                <c:pt idx="21">
                  <c:v>1.59923623062453E-10</c:v>
                </c:pt>
                <c:pt idx="22">
                  <c:v>1.61665547188003E-10</c:v>
                </c:pt>
                <c:pt idx="23">
                  <c:v>1.6340537407333699E-10</c:v>
                </c:pt>
                <c:pt idx="24">
                  <c:v>1.6514310371845501E-10</c:v>
                </c:pt>
                <c:pt idx="25">
                  <c:v>1.66878736123357E-10</c:v>
                </c:pt>
                <c:pt idx="26">
                  <c:v>1.6861227128804101E-10</c:v>
                </c:pt>
                <c:pt idx="27">
                  <c:v>1.7034370921251001E-10</c:v>
                </c:pt>
                <c:pt idx="28">
                  <c:v>1.7207304989676199E-10</c:v>
                </c:pt>
                <c:pt idx="29">
                  <c:v>1.7380029334079799E-10</c:v>
                </c:pt>
                <c:pt idx="30">
                  <c:v>1.7552543954461701E-10</c:v>
                </c:pt>
                <c:pt idx="31">
                  <c:v>1.7724848850821999E-10</c:v>
                </c:pt>
                <c:pt idx="32">
                  <c:v>1.7896944023160601E-10</c:v>
                </c:pt>
                <c:pt idx="33">
                  <c:v>1.80688294714776E-10</c:v>
                </c:pt>
                <c:pt idx="34">
                  <c:v>1.8240505195772901E-10</c:v>
                </c:pt>
                <c:pt idx="35">
                  <c:v>1.8411971196046601E-10</c:v>
                </c:pt>
                <c:pt idx="36">
                  <c:v>1.85832274722987E-10</c:v>
                </c:pt>
                <c:pt idx="37">
                  <c:v>1.8754274024529101E-10</c:v>
                </c:pt>
                <c:pt idx="38">
                  <c:v>1.8925110852737899E-10</c:v>
                </c:pt>
                <c:pt idx="39">
                  <c:v>1.9095737956925001E-10</c:v>
                </c:pt>
                <c:pt idx="40">
                  <c:v>1.9266155337090499E-10</c:v>
                </c:pt>
                <c:pt idx="41">
                  <c:v>1.94363629932344E-10</c:v>
                </c:pt>
                <c:pt idx="42">
                  <c:v>1.94363629932344E-10</c:v>
                </c:pt>
                <c:pt idx="43">
                  <c:v>1.9659211801872399E-10</c:v>
                </c:pt>
                <c:pt idx="44">
                  <c:v>1.9881447985657299E-10</c:v>
                </c:pt>
                <c:pt idx="45">
                  <c:v>2.01030715445892E-10</c:v>
                </c:pt>
                <c:pt idx="46">
                  <c:v>2.0324082478668099E-10</c:v>
                </c:pt>
                <c:pt idx="47">
                  <c:v>2.0544480787893899E-10</c:v>
                </c:pt>
                <c:pt idx="48">
                  <c:v>2.0764266472266699E-10</c:v>
                </c:pt>
                <c:pt idx="49">
                  <c:v>2.0983439531786501E-10</c:v>
                </c:pt>
                <c:pt idx="50">
                  <c:v>2.12019999664532E-10</c:v>
                </c:pt>
                <c:pt idx="51">
                  <c:v>2.14199477762669E-10</c:v>
                </c:pt>
                <c:pt idx="52">
                  <c:v>2.1637282961227601E-10</c:v>
                </c:pt>
                <c:pt idx="53">
                  <c:v>2.18540055213352E-10</c:v>
                </c:pt>
                <c:pt idx="54">
                  <c:v>2.2070115456589799E-10</c:v>
                </c:pt>
                <c:pt idx="55">
                  <c:v>2.22856127669914E-10</c:v>
                </c:pt>
                <c:pt idx="56">
                  <c:v>2.25004974525399E-10</c:v>
                </c:pt>
                <c:pt idx="57">
                  <c:v>2.27147695132354E-10</c:v>
                </c:pt>
                <c:pt idx="58">
                  <c:v>2.29284289490779E-10</c:v>
                </c:pt>
                <c:pt idx="59">
                  <c:v>2.31414757600673E-10</c:v>
                </c:pt>
                <c:pt idx="60">
                  <c:v>2.3353909946203701E-10</c:v>
                </c:pt>
                <c:pt idx="61">
                  <c:v>2.3565731507487098E-10</c:v>
                </c:pt>
                <c:pt idx="62">
                  <c:v>2.3776940443917401E-10</c:v>
                </c:pt>
                <c:pt idx="63">
                  <c:v>2.3776940443917401E-10</c:v>
                </c:pt>
                <c:pt idx="64">
                  <c:v>2.3811890087093502E-10</c:v>
                </c:pt>
                <c:pt idx="65">
                  <c:v>2.3846760820729701E-10</c:v>
                </c:pt>
                <c:pt idx="66">
                  <c:v>2.3881552644825902E-10</c:v>
                </c:pt>
                <c:pt idx="67">
                  <c:v>2.39162655593823E-10</c:v>
                </c:pt>
                <c:pt idx="68">
                  <c:v>2.3950899564398699E-10</c:v>
                </c:pt>
                <c:pt idx="69">
                  <c:v>2.3985454659875198E-10</c:v>
                </c:pt>
                <c:pt idx="70">
                  <c:v>2.40199308458118E-10</c:v>
                </c:pt>
                <c:pt idx="71">
                  <c:v>2.4054328122208502E-10</c:v>
                </c:pt>
                <c:pt idx="72">
                  <c:v>2.4088646489065298E-10</c:v>
                </c:pt>
                <c:pt idx="73">
                  <c:v>2.41228859463821E-10</c:v>
                </c:pt>
                <c:pt idx="74">
                  <c:v>2.4157046494159001E-10</c:v>
                </c:pt>
                <c:pt idx="75">
                  <c:v>2.41911281323961E-10</c:v>
                </c:pt>
                <c:pt idx="76">
                  <c:v>2.42251308610932E-10</c:v>
                </c:pt>
                <c:pt idx="77">
                  <c:v>2.42590546802503E-10</c:v>
                </c:pt>
                <c:pt idx="78">
                  <c:v>2.4292899589867598E-10</c:v>
                </c:pt>
                <c:pt idx="79">
                  <c:v>2.4326665589945E-10</c:v>
                </c:pt>
                <c:pt idx="80">
                  <c:v>2.4360352680482399E-10</c:v>
                </c:pt>
                <c:pt idx="81">
                  <c:v>2.4393960861479901E-10</c:v>
                </c:pt>
                <c:pt idx="82">
                  <c:v>2.4427490132937498E-10</c:v>
                </c:pt>
                <c:pt idx="83">
                  <c:v>2.4460940494855198E-10</c:v>
                </c:pt>
                <c:pt idx="84">
                  <c:v>2.4460940494855198E-10</c:v>
                </c:pt>
                <c:pt idx="85">
                  <c:v>2.4563016824366699E-10</c:v>
                </c:pt>
                <c:pt idx="86">
                  <c:v>2.46650142443382E-10</c:v>
                </c:pt>
                <c:pt idx="87">
                  <c:v>2.4766932754769899E-10</c:v>
                </c:pt>
                <c:pt idx="88">
                  <c:v>2.4868772355661599E-10</c:v>
                </c:pt>
                <c:pt idx="89">
                  <c:v>2.4970533047013398E-10</c:v>
                </c:pt>
                <c:pt idx="90">
                  <c:v>2.5072214828825302E-10</c:v>
                </c:pt>
                <c:pt idx="91">
                  <c:v>2.5173817701097299E-10</c:v>
                </c:pt>
                <c:pt idx="92">
                  <c:v>2.5275341663829298E-10</c:v>
                </c:pt>
                <c:pt idx="93">
                  <c:v>2.5376786717021499E-10</c:v>
                </c:pt>
                <c:pt idx="94">
                  <c:v>2.5478152860673701E-10</c:v>
                </c:pt>
                <c:pt idx="95">
                  <c:v>2.5579440094786002E-10</c:v>
                </c:pt>
                <c:pt idx="96">
                  <c:v>2.5680648419358402E-10</c:v>
                </c:pt>
                <c:pt idx="97">
                  <c:v>2.5781777834390902E-10</c:v>
                </c:pt>
                <c:pt idx="98">
                  <c:v>2.5882828339883402E-10</c:v>
                </c:pt>
                <c:pt idx="99">
                  <c:v>2.59837999358361E-10</c:v>
                </c:pt>
                <c:pt idx="100">
                  <c:v>2.6084692622248799E-10</c:v>
                </c:pt>
                <c:pt idx="101">
                  <c:v>2.6185506399121602E-10</c:v>
                </c:pt>
                <c:pt idx="102">
                  <c:v>2.6286241266454499E-10</c:v>
                </c:pt>
                <c:pt idx="103">
                  <c:v>2.6386897224247501E-10</c:v>
                </c:pt>
                <c:pt idx="104">
                  <c:v>2.6487474272500602E-10</c:v>
                </c:pt>
                <c:pt idx="105">
                  <c:v>2.4460940494855198E-10</c:v>
                </c:pt>
                <c:pt idx="106">
                  <c:v>2.4019688137012301E-10</c:v>
                </c:pt>
                <c:pt idx="107">
                  <c:v>2.3578211325366901E-10</c:v>
                </c:pt>
                <c:pt idx="108">
                  <c:v>2.3136510059919199E-10</c:v>
                </c:pt>
                <c:pt idx="109">
                  <c:v>2.2694584340669E-10</c:v>
                </c:pt>
                <c:pt idx="110">
                  <c:v>2.2252434167616299E-10</c:v>
                </c:pt>
                <c:pt idx="111">
                  <c:v>2.1810059540761301E-10</c:v>
                </c:pt>
                <c:pt idx="112">
                  <c:v>2.1367460460103801E-10</c:v>
                </c:pt>
                <c:pt idx="113">
                  <c:v>2.0924636925643901E-10</c:v>
                </c:pt>
                <c:pt idx="114">
                  <c:v>2.0481588937381501E-10</c:v>
                </c:pt>
                <c:pt idx="115">
                  <c:v>2.00383164953168E-10</c:v>
                </c:pt>
                <c:pt idx="116">
                  <c:v>1.9594819599449599E-10</c:v>
                </c:pt>
                <c:pt idx="117">
                  <c:v>1.9151098249780001E-10</c:v>
                </c:pt>
                <c:pt idx="118">
                  <c:v>1.87071524463079E-10</c:v>
                </c:pt>
                <c:pt idx="119">
                  <c:v>1.82629821890334E-10</c:v>
                </c:pt>
                <c:pt idx="120">
                  <c:v>1.7818587477956599E-10</c:v>
                </c:pt>
                <c:pt idx="121">
                  <c:v>1.73739683130772E-10</c:v>
                </c:pt>
                <c:pt idx="122">
                  <c:v>1.6929124694395499E-10</c:v>
                </c:pt>
                <c:pt idx="123">
                  <c:v>1.6484056621911301E-10</c:v>
                </c:pt>
                <c:pt idx="124">
                  <c:v>1.6038764095624701E-10</c:v>
                </c:pt>
                <c:pt idx="125">
                  <c:v>1.5593247115535699E-10</c:v>
                </c:pt>
                <c:pt idx="126">
                  <c:v>2.6487474272500602E-10</c:v>
                </c:pt>
                <c:pt idx="127">
                  <c:v>2.72940952992971E-10</c:v>
                </c:pt>
                <c:pt idx="128">
                  <c:v>2.8100667083677803E-10</c:v>
                </c:pt>
                <c:pt idx="129">
                  <c:v>2.8907189625642601E-10</c:v>
                </c:pt>
                <c:pt idx="130">
                  <c:v>2.97136629251916E-10</c:v>
                </c:pt>
                <c:pt idx="131">
                  <c:v>3.0520086982324798E-10</c:v>
                </c:pt>
                <c:pt idx="132">
                  <c:v>3.1326461797042098E-10</c:v>
                </c:pt>
                <c:pt idx="133">
                  <c:v>3.2132787369343603E-10</c:v>
                </c:pt>
                <c:pt idx="134">
                  <c:v>3.2939063699229198E-10</c:v>
                </c:pt>
                <c:pt idx="135">
                  <c:v>3.3745290786699102E-10</c:v>
                </c:pt>
                <c:pt idx="136">
                  <c:v>3.4551468631752998E-10</c:v>
                </c:pt>
                <c:pt idx="137">
                  <c:v>3.5357597234391198E-10</c:v>
                </c:pt>
                <c:pt idx="138">
                  <c:v>3.6163676594613401E-10</c:v>
                </c:pt>
                <c:pt idx="139">
                  <c:v>3.6969706712419902E-10</c:v>
                </c:pt>
                <c:pt idx="140">
                  <c:v>3.7775687587810499E-10</c:v>
                </c:pt>
                <c:pt idx="141">
                  <c:v>3.85816192207853E-10</c:v>
                </c:pt>
                <c:pt idx="142">
                  <c:v>3.9387501611344199E-10</c:v>
                </c:pt>
                <c:pt idx="143">
                  <c:v>4.0193334759487301E-10</c:v>
                </c:pt>
                <c:pt idx="144">
                  <c:v>4.0999118665214599E-10</c:v>
                </c:pt>
                <c:pt idx="145">
                  <c:v>4.1804853328525997E-10</c:v>
                </c:pt>
                <c:pt idx="146">
                  <c:v>4.2610538749421601E-10</c:v>
                </c:pt>
                <c:pt idx="147">
                  <c:v>4.2610538749421601E-10</c:v>
                </c:pt>
                <c:pt idx="148">
                  <c:v>4.2804902252541101E-10</c:v>
                </c:pt>
                <c:pt idx="149">
                  <c:v>4.2998885236323601E-10</c:v>
                </c:pt>
                <c:pt idx="150">
                  <c:v>4.3192487700769302E-10</c:v>
                </c:pt>
                <c:pt idx="151">
                  <c:v>4.3385709645877998E-10</c:v>
                </c:pt>
                <c:pt idx="152">
                  <c:v>4.3578551071649801E-10</c:v>
                </c:pt>
                <c:pt idx="153">
                  <c:v>4.3771011978084599E-10</c:v>
                </c:pt>
                <c:pt idx="154">
                  <c:v>4.39630923651825E-10</c:v>
                </c:pt>
                <c:pt idx="155">
                  <c:v>4.4154792232943499E-10</c:v>
                </c:pt>
                <c:pt idx="156">
                  <c:v>4.43461115813676E-10</c:v>
                </c:pt>
                <c:pt idx="157">
                  <c:v>4.4537050410454799E-10</c:v>
                </c:pt>
                <c:pt idx="158">
                  <c:v>4.4727608720204998E-10</c:v>
                </c:pt>
                <c:pt idx="159">
                  <c:v>4.49177865106183E-10</c:v>
                </c:pt>
                <c:pt idx="160">
                  <c:v>4.5107583781694601E-10</c:v>
                </c:pt>
                <c:pt idx="161">
                  <c:v>4.5297000533434099E-10</c:v>
                </c:pt>
                <c:pt idx="162">
                  <c:v>4.5486036765836601E-10</c:v>
                </c:pt>
                <c:pt idx="163">
                  <c:v>4.5674692478902102E-10</c:v>
                </c:pt>
                <c:pt idx="164">
                  <c:v>4.58629676726308E-10</c:v>
                </c:pt>
                <c:pt idx="165">
                  <c:v>4.6050862347022502E-10</c:v>
                </c:pt>
                <c:pt idx="166">
                  <c:v>4.6238376502077302E-10</c:v>
                </c:pt>
                <c:pt idx="167">
                  <c:v>4.64255101377952E-10</c:v>
                </c:pt>
                <c:pt idx="168">
                  <c:v>4.64255101377952E-10</c:v>
                </c:pt>
                <c:pt idx="169">
                  <c:v>4.6816154461176601E-10</c:v>
                </c:pt>
                <c:pt idx="170">
                  <c:v>4.7206418265221001E-10</c:v>
                </c:pt>
                <c:pt idx="171">
                  <c:v>4.7596301549928505E-10</c:v>
                </c:pt>
                <c:pt idx="172">
                  <c:v>4.7985804315299101E-10</c:v>
                </c:pt>
                <c:pt idx="173">
                  <c:v>4.8374926561332696E-10</c:v>
                </c:pt>
                <c:pt idx="174">
                  <c:v>4.8763668288029395E-10</c:v>
                </c:pt>
                <c:pt idx="175">
                  <c:v>4.9152029495389197E-10</c:v>
                </c:pt>
                <c:pt idx="176">
                  <c:v>4.9540010183412101E-10</c:v>
                </c:pt>
                <c:pt idx="177">
                  <c:v>4.9927610352098005E-10</c:v>
                </c:pt>
                <c:pt idx="178">
                  <c:v>5.0314830001447002E-10</c:v>
                </c:pt>
                <c:pt idx="179">
                  <c:v>5.0701669131459101E-10</c:v>
                </c:pt>
                <c:pt idx="180">
                  <c:v>5.1088127742134304E-10</c:v>
                </c:pt>
                <c:pt idx="181">
                  <c:v>5.1474205833472495E-10</c:v>
                </c:pt>
                <c:pt idx="182">
                  <c:v>5.18599034054738E-10</c:v>
                </c:pt>
                <c:pt idx="183">
                  <c:v>5.2245220458138198E-10</c:v>
                </c:pt>
                <c:pt idx="184">
                  <c:v>5.2630156991465605E-10</c:v>
                </c:pt>
                <c:pt idx="185">
                  <c:v>5.3014713005456198E-10</c:v>
                </c:pt>
                <c:pt idx="186">
                  <c:v>5.3398888500109801E-10</c:v>
                </c:pt>
                <c:pt idx="187">
                  <c:v>5.3782683475426403E-10</c:v>
                </c:pt>
                <c:pt idx="188">
                  <c:v>5.4166097931406202E-10</c:v>
                </c:pt>
                <c:pt idx="189">
                  <c:v>5.4166097931406202E-10</c:v>
                </c:pt>
                <c:pt idx="190">
                  <c:v>5.5753031629767298E-10</c:v>
                </c:pt>
                <c:pt idx="191">
                  <c:v>5.7339916085712702E-10</c:v>
                </c:pt>
                <c:pt idx="192">
                  <c:v>5.8926751299242197E-10</c:v>
                </c:pt>
                <c:pt idx="193">
                  <c:v>6.0513537270355897E-10</c:v>
                </c:pt>
                <c:pt idx="194">
                  <c:v>6.2100273999053698E-10</c:v>
                </c:pt>
                <c:pt idx="195">
                  <c:v>6.3686961485335704E-10</c:v>
                </c:pt>
                <c:pt idx="196">
                  <c:v>6.5273599729201802E-10</c:v>
                </c:pt>
                <c:pt idx="197">
                  <c:v>6.6860188730652104E-10</c:v>
                </c:pt>
                <c:pt idx="198">
                  <c:v>6.84467284896866E-10</c:v>
                </c:pt>
                <c:pt idx="199">
                  <c:v>7.0033219006305198E-10</c:v>
                </c:pt>
                <c:pt idx="200">
                  <c:v>7.1619660280508001E-10</c:v>
                </c:pt>
                <c:pt idx="201">
                  <c:v>7.3206052312294998E-10</c:v>
                </c:pt>
                <c:pt idx="202">
                  <c:v>7.4792395101666097E-10</c:v>
                </c:pt>
                <c:pt idx="203">
                  <c:v>7.63786886486214E-10</c:v>
                </c:pt>
                <c:pt idx="204">
                  <c:v>7.7964932953160795E-10</c:v>
                </c:pt>
                <c:pt idx="205">
                  <c:v>7.9551128015284405E-10</c:v>
                </c:pt>
                <c:pt idx="206">
                  <c:v>8.1137273834992198E-10</c:v>
                </c:pt>
                <c:pt idx="207">
                  <c:v>8.2723370412284104E-10</c:v>
                </c:pt>
                <c:pt idx="208">
                  <c:v>8.4309417747160204E-10</c:v>
                </c:pt>
                <c:pt idx="209">
                  <c:v>8.5895415839620499E-10</c:v>
                </c:pt>
                <c:pt idx="210">
                  <c:v>4.64255101377952E-10</c:v>
                </c:pt>
                <c:pt idx="211">
                  <c:v>4.5286582947909298E-10</c:v>
                </c:pt>
                <c:pt idx="212">
                  <c:v>4.41475229180178E-10</c:v>
                </c:pt>
                <c:pt idx="213">
                  <c:v>4.3008330048120803E-10</c:v>
                </c:pt>
                <c:pt idx="214">
                  <c:v>4.1869004338218302E-10</c:v>
                </c:pt>
                <c:pt idx="215">
                  <c:v>4.0729545788310302E-10</c:v>
                </c:pt>
                <c:pt idx="216">
                  <c:v>3.9589954398396701E-10</c:v>
                </c:pt>
                <c:pt idx="217">
                  <c:v>3.8450230168477699E-10</c:v>
                </c:pt>
                <c:pt idx="218">
                  <c:v>3.7310373098553101E-10</c:v>
                </c:pt>
                <c:pt idx="219">
                  <c:v>3.6170383188622998E-10</c:v>
                </c:pt>
                <c:pt idx="220">
                  <c:v>3.5030260438687403E-10</c:v>
                </c:pt>
                <c:pt idx="221">
                  <c:v>3.3890004848746298E-10</c:v>
                </c:pt>
                <c:pt idx="222">
                  <c:v>3.2749616418799602E-10</c:v>
                </c:pt>
                <c:pt idx="223">
                  <c:v>3.1609095148847401E-10</c:v>
                </c:pt>
                <c:pt idx="224">
                  <c:v>3.0468441038889698E-10</c:v>
                </c:pt>
                <c:pt idx="225">
                  <c:v>2.93276540889265E-10</c:v>
                </c:pt>
                <c:pt idx="226">
                  <c:v>2.8186734298957799E-10</c:v>
                </c:pt>
                <c:pt idx="227">
                  <c:v>2.70456816689836E-10</c:v>
                </c:pt>
                <c:pt idx="228">
                  <c:v>2.5904496199003798E-10</c:v>
                </c:pt>
                <c:pt idx="229">
                  <c:v>2.4763177889018498E-10</c:v>
                </c:pt>
                <c:pt idx="230">
                  <c:v>2.3621726739027802E-10</c:v>
                </c:pt>
                <c:pt idx="231">
                  <c:v>8.5895415839620499E-10</c:v>
                </c:pt>
                <c:pt idx="232">
                  <c:v>8.7160281852421602E-10</c:v>
                </c:pt>
                <c:pt idx="233">
                  <c:v>8.8424698957618001E-10</c:v>
                </c:pt>
                <c:pt idx="234">
                  <c:v>8.9688667155209404E-10</c:v>
                </c:pt>
                <c:pt idx="235">
                  <c:v>9.0952186445195998E-10</c:v>
                </c:pt>
                <c:pt idx="236">
                  <c:v>9.2215256827577803E-10</c:v>
                </c:pt>
                <c:pt idx="237">
                  <c:v>9.3477878302354707E-10</c:v>
                </c:pt>
                <c:pt idx="238">
                  <c:v>9.4740050869526802E-10</c:v>
                </c:pt>
                <c:pt idx="239">
                  <c:v>9.6001774529094004E-10</c:v>
                </c:pt>
                <c:pt idx="240">
                  <c:v>9.7263049281056295E-10</c:v>
                </c:pt>
                <c:pt idx="241">
                  <c:v>9.8523875125413797E-10</c:v>
                </c:pt>
                <c:pt idx="242">
                  <c:v>9.978425206216649E-10</c:v>
                </c:pt>
                <c:pt idx="243">
                  <c:v>1.01044180091314E-9</c:v>
                </c:pt>
                <c:pt idx="244">
                  <c:v>1.0230365921285699E-9</c:v>
                </c:pt>
                <c:pt idx="245">
                  <c:v>1.0356268942679499E-9</c:v>
                </c:pt>
                <c:pt idx="246">
                  <c:v>1.0482127073312799E-9</c:v>
                </c:pt>
                <c:pt idx="247">
                  <c:v>1.06079403131856E-9</c:v>
                </c:pt>
                <c:pt idx="248">
                  <c:v>1.0733708662298E-9</c:v>
                </c:pt>
                <c:pt idx="249">
                  <c:v>1.0859432120649899E-9</c:v>
                </c:pt>
                <c:pt idx="250">
                  <c:v>1.0985110688241199E-9</c:v>
                </c:pt>
                <c:pt idx="251">
                  <c:v>1.1110744365072099E-9</c:v>
                </c:pt>
                <c:pt idx="252">
                  <c:v>1.1110744365072099E-9</c:v>
                </c:pt>
                <c:pt idx="253">
                  <c:v>1.1437724746361799E-9</c:v>
                </c:pt>
                <c:pt idx="254">
                  <c:v>1.1764660236890899E-9</c:v>
                </c:pt>
                <c:pt idx="255">
                  <c:v>1.20915508366596E-9</c:v>
                </c:pt>
                <c:pt idx="256">
                  <c:v>1.24183965456678E-9</c:v>
                </c:pt>
                <c:pt idx="257">
                  <c:v>1.27451973639155E-9</c:v>
                </c:pt>
                <c:pt idx="258">
                  <c:v>1.3071953291402699E-9</c:v>
                </c:pt>
                <c:pt idx="259">
                  <c:v>1.33986643281294E-9</c:v>
                </c:pt>
                <c:pt idx="260">
                  <c:v>1.37253304740956E-9</c:v>
                </c:pt>
                <c:pt idx="261">
                  <c:v>1.4051951729301399E-9</c:v>
                </c:pt>
                <c:pt idx="262">
                  <c:v>1.4378528093746699E-9</c:v>
                </c:pt>
                <c:pt idx="263">
                  <c:v>1.47050595674314E-9</c:v>
                </c:pt>
                <c:pt idx="264">
                  <c:v>1.5031546150355699E-9</c:v>
                </c:pt>
                <c:pt idx="265">
                  <c:v>1.53579878425195E-9</c:v>
                </c:pt>
                <c:pt idx="266">
                  <c:v>1.5684384643922899E-9</c:v>
                </c:pt>
                <c:pt idx="267">
                  <c:v>1.60107365545657E-9</c:v>
                </c:pt>
                <c:pt idx="268">
                  <c:v>1.63370435744481E-9</c:v>
                </c:pt>
                <c:pt idx="269">
                  <c:v>1.6663305703569901E-9</c:v>
                </c:pt>
                <c:pt idx="270">
                  <c:v>1.69895229419313E-9</c:v>
                </c:pt>
                <c:pt idx="271">
                  <c:v>1.7315695289532199E-9</c:v>
                </c:pt>
                <c:pt idx="272">
                  <c:v>1.7641822746372599E-9</c:v>
                </c:pt>
                <c:pt idx="273">
                  <c:v>1.1110744365072099E-9</c:v>
                </c:pt>
                <c:pt idx="274">
                  <c:v>1.09090557637056E-9</c:v>
                </c:pt>
                <c:pt idx="275">
                  <c:v>1.07073447169588E-9</c:v>
                </c:pt>
                <c:pt idx="276">
                  <c:v>1.0505611224831699E-9</c:v>
                </c:pt>
                <c:pt idx="277">
                  <c:v>1.0303855287324399E-9</c:v>
                </c:pt>
                <c:pt idx="278">
                  <c:v>1.01020769044369E-9</c:v>
                </c:pt>
                <c:pt idx="279">
                  <c:v>9.9002760761691607E-10</c:v>
                </c:pt>
                <c:pt idx="280">
                  <c:v>9.6984528025211408E-10</c:v>
                </c:pt>
                <c:pt idx="281">
                  <c:v>9.4966070834928795E-10</c:v>
                </c:pt>
                <c:pt idx="282">
                  <c:v>9.2947389190843705E-10</c:v>
                </c:pt>
                <c:pt idx="283">
                  <c:v>9.0928483092956199E-10</c:v>
                </c:pt>
                <c:pt idx="284">
                  <c:v>8.89093525412663E-10</c:v>
                </c:pt>
                <c:pt idx="285">
                  <c:v>8.6889997535773996E-10</c:v>
                </c:pt>
                <c:pt idx="286">
                  <c:v>8.4870418076479298E-10</c:v>
                </c:pt>
                <c:pt idx="287">
                  <c:v>8.2850614163382102E-10</c:v>
                </c:pt>
                <c:pt idx="288">
                  <c:v>8.0830585796482502E-10</c:v>
                </c:pt>
                <c:pt idx="289">
                  <c:v>7.8810332975780404E-10</c:v>
                </c:pt>
                <c:pt idx="290">
                  <c:v>7.6789855701275995E-10</c:v>
                </c:pt>
                <c:pt idx="291">
                  <c:v>7.4769153972969099E-10</c:v>
                </c:pt>
                <c:pt idx="292">
                  <c:v>7.2748227790859798E-10</c:v>
                </c:pt>
                <c:pt idx="293">
                  <c:v>7.0727077154947999E-10</c:v>
                </c:pt>
                <c:pt idx="294">
                  <c:v>1.7641822746372599E-9</c:v>
                </c:pt>
                <c:pt idx="295">
                  <c:v>1.78217832689095E-9</c:v>
                </c:pt>
                <c:pt idx="296">
                  <c:v>1.80017125748934E-9</c:v>
                </c:pt>
                <c:pt idx="297">
                  <c:v>1.8181610664324301E-9</c:v>
                </c:pt>
                <c:pt idx="298">
                  <c:v>1.8361477537202101E-9</c:v>
                </c:pt>
                <c:pt idx="299">
                  <c:v>1.8541313193526999E-9</c:v>
                </c:pt>
                <c:pt idx="300">
                  <c:v>1.8721117633298801E-9</c:v>
                </c:pt>
                <c:pt idx="301">
                  <c:v>1.89008908565176E-9</c:v>
                </c:pt>
                <c:pt idx="302">
                  <c:v>1.90806328631833E-9</c:v>
                </c:pt>
                <c:pt idx="303">
                  <c:v>1.9260343653296101E-9</c:v>
                </c:pt>
                <c:pt idx="304">
                  <c:v>1.9440023226855799E-9</c:v>
                </c:pt>
                <c:pt idx="305">
                  <c:v>1.9619671583862502E-9</c:v>
                </c:pt>
                <c:pt idx="306">
                  <c:v>1.9799288724316202E-9</c:v>
                </c:pt>
                <c:pt idx="307">
                  <c:v>1.9978874648216898E-9</c:v>
                </c:pt>
                <c:pt idx="308">
                  <c:v>2.0158429355564501E-9</c:v>
                </c:pt>
                <c:pt idx="309">
                  <c:v>2.03379528463591E-9</c:v>
                </c:pt>
                <c:pt idx="310">
                  <c:v>2.05174451206007E-9</c:v>
                </c:pt>
                <c:pt idx="311">
                  <c:v>2.0696906178289301E-9</c:v>
                </c:pt>
                <c:pt idx="312">
                  <c:v>2.0876336019424799E-9</c:v>
                </c:pt>
                <c:pt idx="313">
                  <c:v>2.1055734644007401E-9</c:v>
                </c:pt>
                <c:pt idx="314">
                  <c:v>2.1235102052036901E-9</c:v>
                </c:pt>
                <c:pt idx="315">
                  <c:v>2.1235102052036901E-9</c:v>
                </c:pt>
                <c:pt idx="316">
                  <c:v>2.1550884196722002E-9</c:v>
                </c:pt>
                <c:pt idx="317">
                  <c:v>2.1866600379473399E-9</c:v>
                </c:pt>
                <c:pt idx="318">
                  <c:v>2.2182250600290998E-9</c:v>
                </c:pt>
                <c:pt idx="319">
                  <c:v>2.24978348591748E-9</c:v>
                </c:pt>
                <c:pt idx="320">
                  <c:v>2.2813353156124898E-9</c:v>
                </c:pt>
                <c:pt idx="321">
                  <c:v>2.31288054911411E-9</c:v>
                </c:pt>
                <c:pt idx="322">
                  <c:v>2.3444191864223599E-9</c:v>
                </c:pt>
                <c:pt idx="323">
                  <c:v>2.3759512275372399E-9</c:v>
                </c:pt>
                <c:pt idx="324">
                  <c:v>2.4074766724587302E-9</c:v>
                </c:pt>
                <c:pt idx="325">
                  <c:v>2.4389955211868502E-9</c:v>
                </c:pt>
                <c:pt idx="326">
                  <c:v>2.47050777372159E-9</c:v>
                </c:pt>
                <c:pt idx="327">
                  <c:v>2.50201343006295E-9</c:v>
                </c:pt>
                <c:pt idx="328">
                  <c:v>2.5335124902109402E-9</c:v>
                </c:pt>
                <c:pt idx="329">
                  <c:v>2.5650049541655402E-9</c:v>
                </c:pt>
                <c:pt idx="330">
                  <c:v>2.5964908219267699E-9</c:v>
                </c:pt>
                <c:pt idx="331">
                  <c:v>2.6279700934946298E-9</c:v>
                </c:pt>
                <c:pt idx="332">
                  <c:v>2.6594427688691E-9</c:v>
                </c:pt>
                <c:pt idx="333">
                  <c:v>2.6909088480501999E-9</c:v>
                </c:pt>
                <c:pt idx="334">
                  <c:v>2.72236833103792E-9</c:v>
                </c:pt>
                <c:pt idx="335">
                  <c:v>2.7538212178322598E-9</c:v>
                </c:pt>
                <c:pt idx="336">
                  <c:v>2.7538212178322598E-9</c:v>
                </c:pt>
                <c:pt idx="337">
                  <c:v>2.77771597465036E-9</c:v>
                </c:pt>
                <c:pt idx="338">
                  <c:v>2.7945098399904901E-9</c:v>
                </c:pt>
                <c:pt idx="339">
                  <c:v>2.8042028138526398E-9</c:v>
                </c:pt>
                <c:pt idx="340">
                  <c:v>2.8067948962368099E-9</c:v>
                </c:pt>
                <c:pt idx="341">
                  <c:v>2.80228608714301E-9</c:v>
                </c:pt>
                <c:pt idx="342">
                  <c:v>2.79067638657124E-9</c:v>
                </c:pt>
                <c:pt idx="343">
                  <c:v>2.77196579452149E-9</c:v>
                </c:pt>
                <c:pt idx="344">
                  <c:v>2.7461543109937599E-9</c:v>
                </c:pt>
                <c:pt idx="345">
                  <c:v>2.7132419359880599E-9</c:v>
                </c:pt>
                <c:pt idx="346">
                  <c:v>2.6732286695043798E-9</c:v>
                </c:pt>
                <c:pt idx="347">
                  <c:v>2.6261145115427301E-9</c:v>
                </c:pt>
                <c:pt idx="348">
                  <c:v>2.5718994621030999E-9</c:v>
                </c:pt>
                <c:pt idx="349">
                  <c:v>2.5105835211855002E-9</c:v>
                </c:pt>
                <c:pt idx="350">
                  <c:v>2.44216668878992E-9</c:v>
                </c:pt>
                <c:pt idx="351">
                  <c:v>2.3666489649163701E-9</c:v>
                </c:pt>
                <c:pt idx="352">
                  <c:v>2.2840303495648399E-9</c:v>
                </c:pt>
                <c:pt idx="353">
                  <c:v>2.1943108427353399E-9</c:v>
                </c:pt>
                <c:pt idx="354">
                  <c:v>2.09749044442786E-9</c:v>
                </c:pt>
                <c:pt idx="355">
                  <c:v>1.9935691546424001E-9</c:v>
                </c:pt>
                <c:pt idx="356">
                  <c:v>1.8825469733789702E-9</c:v>
                </c:pt>
              </c:numCache>
            </c:numRef>
          </c:yVal>
          <c:smooth val="0"/>
          <c:extLst>
            <c:ext xmlns:c16="http://schemas.microsoft.com/office/drawing/2014/chart" uri="{C3380CC4-5D6E-409C-BE32-E72D297353CC}">
              <c16:uniqueId val="{00000000-49FF-4B2A-883E-DC104234534D}"/>
            </c:ext>
          </c:extLst>
        </c:ser>
        <c:ser>
          <c:idx val="1"/>
          <c:order val="1"/>
          <c:tx>
            <c:strRef>
              <c:f>'data pression buncher CF 1'!$C$2</c:f>
              <c:strCache>
                <c:ptCount val="1"/>
                <c:pt idx="0">
                  <c:v>Pression CH4</c:v>
                </c:pt>
              </c:strCache>
            </c:strRef>
          </c:tx>
          <c:spPr>
            <a:ln w="19050" cap="rnd">
              <a:noFill/>
              <a:round/>
            </a:ln>
            <a:effectLst/>
          </c:spPr>
          <c:marker>
            <c:symbol val="circle"/>
            <c:size val="2"/>
            <c:spPr>
              <a:solidFill>
                <a:schemeClr val="accent2"/>
              </a:solidFill>
              <a:ln w="9525">
                <a:solidFill>
                  <a:srgbClr val="FF0000"/>
                </a:solidFill>
              </a:ln>
              <a:effectLst/>
            </c:spPr>
          </c:marker>
          <c:xVal>
            <c:numRef>
              <c:f>'data pression buncher CF 1'!$A$3:$A$359</c:f>
              <c:numCache>
                <c:formatCode>General</c:formatCode>
                <c:ptCount val="357"/>
                <c:pt idx="0">
                  <c:v>0</c:v>
                </c:pt>
                <c:pt idx="1">
                  <c:v>0.1</c:v>
                </c:pt>
                <c:pt idx="2">
                  <c:v>0.2</c:v>
                </c:pt>
                <c:pt idx="3">
                  <c:v>0.3</c:v>
                </c:pt>
                <c:pt idx="4">
                  <c:v>0.4</c:v>
                </c:pt>
                <c:pt idx="5">
                  <c:v>0.5</c:v>
                </c:pt>
                <c:pt idx="6">
                  <c:v>0.6</c:v>
                </c:pt>
                <c:pt idx="7">
                  <c:v>0.7</c:v>
                </c:pt>
                <c:pt idx="8">
                  <c:v>0.8</c:v>
                </c:pt>
                <c:pt idx="9">
                  <c:v>0.9</c:v>
                </c:pt>
                <c:pt idx="10">
                  <c:v>1</c:v>
                </c:pt>
                <c:pt idx="11">
                  <c:v>1.1000000000000001</c:v>
                </c:pt>
                <c:pt idx="12">
                  <c:v>1.2</c:v>
                </c:pt>
                <c:pt idx="13">
                  <c:v>1.3</c:v>
                </c:pt>
                <c:pt idx="14">
                  <c:v>1.4</c:v>
                </c:pt>
                <c:pt idx="15">
                  <c:v>1.5</c:v>
                </c:pt>
                <c:pt idx="16">
                  <c:v>1.6</c:v>
                </c:pt>
                <c:pt idx="17">
                  <c:v>1.7</c:v>
                </c:pt>
                <c:pt idx="18">
                  <c:v>1.8</c:v>
                </c:pt>
                <c:pt idx="19">
                  <c:v>1.9</c:v>
                </c:pt>
                <c:pt idx="20">
                  <c:v>2</c:v>
                </c:pt>
                <c:pt idx="21">
                  <c:v>2</c:v>
                </c:pt>
                <c:pt idx="22">
                  <c:v>2.5750000000000002</c:v>
                </c:pt>
                <c:pt idx="23">
                  <c:v>3.15</c:v>
                </c:pt>
                <c:pt idx="24">
                  <c:v>3.7250000000000001</c:v>
                </c:pt>
                <c:pt idx="25">
                  <c:v>4.3</c:v>
                </c:pt>
                <c:pt idx="26">
                  <c:v>4.875</c:v>
                </c:pt>
                <c:pt idx="27">
                  <c:v>5.45</c:v>
                </c:pt>
                <c:pt idx="28">
                  <c:v>6.0250000000000004</c:v>
                </c:pt>
                <c:pt idx="29">
                  <c:v>6.6</c:v>
                </c:pt>
                <c:pt idx="30">
                  <c:v>7.1749999999999998</c:v>
                </c:pt>
                <c:pt idx="31">
                  <c:v>7.75</c:v>
                </c:pt>
                <c:pt idx="32">
                  <c:v>8.3249999999999993</c:v>
                </c:pt>
                <c:pt idx="33">
                  <c:v>8.9</c:v>
                </c:pt>
                <c:pt idx="34">
                  <c:v>9.4749999999999996</c:v>
                </c:pt>
                <c:pt idx="35">
                  <c:v>10.050000000000001</c:v>
                </c:pt>
                <c:pt idx="36">
                  <c:v>10.625</c:v>
                </c:pt>
                <c:pt idx="37">
                  <c:v>11.2</c:v>
                </c:pt>
                <c:pt idx="38">
                  <c:v>11.775</c:v>
                </c:pt>
                <c:pt idx="39">
                  <c:v>12.35</c:v>
                </c:pt>
                <c:pt idx="40">
                  <c:v>12.925000000000001</c:v>
                </c:pt>
                <c:pt idx="41">
                  <c:v>13.5</c:v>
                </c:pt>
                <c:pt idx="42">
                  <c:v>13.5</c:v>
                </c:pt>
                <c:pt idx="43">
                  <c:v>14.65</c:v>
                </c:pt>
                <c:pt idx="44">
                  <c:v>15.8</c:v>
                </c:pt>
                <c:pt idx="45">
                  <c:v>16.95</c:v>
                </c:pt>
                <c:pt idx="46">
                  <c:v>18.100000000000001</c:v>
                </c:pt>
                <c:pt idx="47">
                  <c:v>19.25</c:v>
                </c:pt>
                <c:pt idx="48">
                  <c:v>20.399999999999999</c:v>
                </c:pt>
                <c:pt idx="49">
                  <c:v>21.55</c:v>
                </c:pt>
                <c:pt idx="50">
                  <c:v>22.7</c:v>
                </c:pt>
                <c:pt idx="51">
                  <c:v>23.85</c:v>
                </c:pt>
                <c:pt idx="52">
                  <c:v>25</c:v>
                </c:pt>
                <c:pt idx="53">
                  <c:v>26.15</c:v>
                </c:pt>
                <c:pt idx="54">
                  <c:v>27.3</c:v>
                </c:pt>
                <c:pt idx="55">
                  <c:v>28.45</c:v>
                </c:pt>
                <c:pt idx="56">
                  <c:v>29.6</c:v>
                </c:pt>
                <c:pt idx="57">
                  <c:v>30.75</c:v>
                </c:pt>
                <c:pt idx="58">
                  <c:v>31.9</c:v>
                </c:pt>
                <c:pt idx="59">
                  <c:v>33.049999999999997</c:v>
                </c:pt>
                <c:pt idx="60">
                  <c:v>34.200000000000003</c:v>
                </c:pt>
                <c:pt idx="61">
                  <c:v>35.35</c:v>
                </c:pt>
                <c:pt idx="62">
                  <c:v>36.5</c:v>
                </c:pt>
                <c:pt idx="63">
                  <c:v>36.5</c:v>
                </c:pt>
                <c:pt idx="64">
                  <c:v>36.875</c:v>
                </c:pt>
                <c:pt idx="65">
                  <c:v>37.25</c:v>
                </c:pt>
                <c:pt idx="66">
                  <c:v>37.625</c:v>
                </c:pt>
                <c:pt idx="67">
                  <c:v>38</c:v>
                </c:pt>
                <c:pt idx="68">
                  <c:v>38.375</c:v>
                </c:pt>
                <c:pt idx="69">
                  <c:v>38.75</c:v>
                </c:pt>
                <c:pt idx="70">
                  <c:v>39.125</c:v>
                </c:pt>
                <c:pt idx="71">
                  <c:v>39.5</c:v>
                </c:pt>
                <c:pt idx="72">
                  <c:v>39.875</c:v>
                </c:pt>
                <c:pt idx="73">
                  <c:v>40.25</c:v>
                </c:pt>
                <c:pt idx="74">
                  <c:v>40.625</c:v>
                </c:pt>
                <c:pt idx="75">
                  <c:v>41</c:v>
                </c:pt>
                <c:pt idx="76">
                  <c:v>41.375</c:v>
                </c:pt>
                <c:pt idx="77">
                  <c:v>41.75</c:v>
                </c:pt>
                <c:pt idx="78">
                  <c:v>42.125</c:v>
                </c:pt>
                <c:pt idx="79">
                  <c:v>42.5</c:v>
                </c:pt>
                <c:pt idx="80">
                  <c:v>42.875</c:v>
                </c:pt>
                <c:pt idx="81">
                  <c:v>43.25</c:v>
                </c:pt>
                <c:pt idx="82">
                  <c:v>43.625</c:v>
                </c:pt>
                <c:pt idx="83">
                  <c:v>44</c:v>
                </c:pt>
                <c:pt idx="84">
                  <c:v>44</c:v>
                </c:pt>
                <c:pt idx="85">
                  <c:v>44.375</c:v>
                </c:pt>
                <c:pt idx="86">
                  <c:v>44.75</c:v>
                </c:pt>
                <c:pt idx="87">
                  <c:v>45.125</c:v>
                </c:pt>
                <c:pt idx="88">
                  <c:v>45.5</c:v>
                </c:pt>
                <c:pt idx="89">
                  <c:v>45.875</c:v>
                </c:pt>
                <c:pt idx="90">
                  <c:v>46.25</c:v>
                </c:pt>
                <c:pt idx="91">
                  <c:v>46.625</c:v>
                </c:pt>
                <c:pt idx="92">
                  <c:v>47</c:v>
                </c:pt>
                <c:pt idx="93">
                  <c:v>47.375</c:v>
                </c:pt>
                <c:pt idx="94">
                  <c:v>47.75</c:v>
                </c:pt>
                <c:pt idx="95">
                  <c:v>48.125</c:v>
                </c:pt>
                <c:pt idx="96">
                  <c:v>48.5</c:v>
                </c:pt>
                <c:pt idx="97">
                  <c:v>48.875</c:v>
                </c:pt>
                <c:pt idx="98">
                  <c:v>49.25</c:v>
                </c:pt>
                <c:pt idx="99">
                  <c:v>49.625</c:v>
                </c:pt>
                <c:pt idx="100">
                  <c:v>50</c:v>
                </c:pt>
                <c:pt idx="101">
                  <c:v>50.375</c:v>
                </c:pt>
                <c:pt idx="102">
                  <c:v>50.75</c:v>
                </c:pt>
                <c:pt idx="103">
                  <c:v>51.125</c:v>
                </c:pt>
                <c:pt idx="104">
                  <c:v>51.5</c:v>
                </c:pt>
                <c:pt idx="105">
                  <c:v>44</c:v>
                </c:pt>
                <c:pt idx="106">
                  <c:v>44.5</c:v>
                </c:pt>
                <c:pt idx="107">
                  <c:v>45</c:v>
                </c:pt>
                <c:pt idx="108">
                  <c:v>45.5</c:v>
                </c:pt>
                <c:pt idx="109">
                  <c:v>46</c:v>
                </c:pt>
                <c:pt idx="110">
                  <c:v>46.5</c:v>
                </c:pt>
                <c:pt idx="111">
                  <c:v>47</c:v>
                </c:pt>
                <c:pt idx="112">
                  <c:v>47.5</c:v>
                </c:pt>
                <c:pt idx="113">
                  <c:v>48</c:v>
                </c:pt>
                <c:pt idx="114">
                  <c:v>48.5</c:v>
                </c:pt>
                <c:pt idx="115">
                  <c:v>49</c:v>
                </c:pt>
                <c:pt idx="116">
                  <c:v>49.5</c:v>
                </c:pt>
                <c:pt idx="117">
                  <c:v>50</c:v>
                </c:pt>
                <c:pt idx="118">
                  <c:v>50.5</c:v>
                </c:pt>
                <c:pt idx="119">
                  <c:v>51</c:v>
                </c:pt>
                <c:pt idx="120">
                  <c:v>51.5</c:v>
                </c:pt>
                <c:pt idx="121">
                  <c:v>52</c:v>
                </c:pt>
                <c:pt idx="122">
                  <c:v>52.5</c:v>
                </c:pt>
                <c:pt idx="123">
                  <c:v>53</c:v>
                </c:pt>
                <c:pt idx="124">
                  <c:v>53.5</c:v>
                </c:pt>
                <c:pt idx="125">
                  <c:v>54</c:v>
                </c:pt>
                <c:pt idx="126">
                  <c:v>51.5</c:v>
                </c:pt>
                <c:pt idx="127">
                  <c:v>51.625</c:v>
                </c:pt>
                <c:pt idx="128">
                  <c:v>51.75</c:v>
                </c:pt>
                <c:pt idx="129">
                  <c:v>51.875</c:v>
                </c:pt>
                <c:pt idx="130">
                  <c:v>52</c:v>
                </c:pt>
                <c:pt idx="131">
                  <c:v>52.125</c:v>
                </c:pt>
                <c:pt idx="132">
                  <c:v>52.25</c:v>
                </c:pt>
                <c:pt idx="133">
                  <c:v>52.375</c:v>
                </c:pt>
                <c:pt idx="134">
                  <c:v>52.5</c:v>
                </c:pt>
                <c:pt idx="135">
                  <c:v>52.625</c:v>
                </c:pt>
                <c:pt idx="136">
                  <c:v>52.75</c:v>
                </c:pt>
                <c:pt idx="137">
                  <c:v>52.875</c:v>
                </c:pt>
                <c:pt idx="138">
                  <c:v>53</c:v>
                </c:pt>
                <c:pt idx="139">
                  <c:v>53.125</c:v>
                </c:pt>
                <c:pt idx="140">
                  <c:v>53.25</c:v>
                </c:pt>
                <c:pt idx="141">
                  <c:v>53.375</c:v>
                </c:pt>
                <c:pt idx="142">
                  <c:v>53.5</c:v>
                </c:pt>
                <c:pt idx="143">
                  <c:v>53.625</c:v>
                </c:pt>
                <c:pt idx="144">
                  <c:v>53.75</c:v>
                </c:pt>
                <c:pt idx="145">
                  <c:v>53.875</c:v>
                </c:pt>
                <c:pt idx="146">
                  <c:v>54</c:v>
                </c:pt>
                <c:pt idx="147">
                  <c:v>54</c:v>
                </c:pt>
                <c:pt idx="148">
                  <c:v>54.5</c:v>
                </c:pt>
                <c:pt idx="149">
                  <c:v>55</c:v>
                </c:pt>
                <c:pt idx="150">
                  <c:v>55.5</c:v>
                </c:pt>
                <c:pt idx="151">
                  <c:v>56</c:v>
                </c:pt>
                <c:pt idx="152">
                  <c:v>56.5</c:v>
                </c:pt>
                <c:pt idx="153">
                  <c:v>57</c:v>
                </c:pt>
                <c:pt idx="154">
                  <c:v>57.5</c:v>
                </c:pt>
                <c:pt idx="155">
                  <c:v>58</c:v>
                </c:pt>
                <c:pt idx="156">
                  <c:v>58.5</c:v>
                </c:pt>
                <c:pt idx="157">
                  <c:v>59</c:v>
                </c:pt>
                <c:pt idx="158">
                  <c:v>59.5</c:v>
                </c:pt>
                <c:pt idx="159">
                  <c:v>60</c:v>
                </c:pt>
                <c:pt idx="160">
                  <c:v>60.5</c:v>
                </c:pt>
                <c:pt idx="161">
                  <c:v>61</c:v>
                </c:pt>
                <c:pt idx="162">
                  <c:v>61.5</c:v>
                </c:pt>
                <c:pt idx="163">
                  <c:v>62</c:v>
                </c:pt>
                <c:pt idx="164">
                  <c:v>62.5</c:v>
                </c:pt>
                <c:pt idx="165">
                  <c:v>63</c:v>
                </c:pt>
                <c:pt idx="166">
                  <c:v>63.5</c:v>
                </c:pt>
                <c:pt idx="167">
                  <c:v>64</c:v>
                </c:pt>
                <c:pt idx="168">
                  <c:v>64</c:v>
                </c:pt>
                <c:pt idx="169">
                  <c:v>64.5</c:v>
                </c:pt>
                <c:pt idx="170">
                  <c:v>65</c:v>
                </c:pt>
                <c:pt idx="171">
                  <c:v>65.5</c:v>
                </c:pt>
                <c:pt idx="172">
                  <c:v>66</c:v>
                </c:pt>
                <c:pt idx="173">
                  <c:v>66.5</c:v>
                </c:pt>
                <c:pt idx="174">
                  <c:v>67</c:v>
                </c:pt>
                <c:pt idx="175">
                  <c:v>67.5</c:v>
                </c:pt>
                <c:pt idx="176">
                  <c:v>68</c:v>
                </c:pt>
                <c:pt idx="177">
                  <c:v>68.5</c:v>
                </c:pt>
                <c:pt idx="178">
                  <c:v>69</c:v>
                </c:pt>
                <c:pt idx="179">
                  <c:v>69.5</c:v>
                </c:pt>
                <c:pt idx="180">
                  <c:v>70</c:v>
                </c:pt>
                <c:pt idx="181">
                  <c:v>70.5</c:v>
                </c:pt>
                <c:pt idx="182">
                  <c:v>71</c:v>
                </c:pt>
                <c:pt idx="183">
                  <c:v>71.5</c:v>
                </c:pt>
                <c:pt idx="184">
                  <c:v>72</c:v>
                </c:pt>
                <c:pt idx="185">
                  <c:v>72.5</c:v>
                </c:pt>
                <c:pt idx="186">
                  <c:v>73</c:v>
                </c:pt>
                <c:pt idx="187">
                  <c:v>73.5</c:v>
                </c:pt>
                <c:pt idx="188">
                  <c:v>74</c:v>
                </c:pt>
                <c:pt idx="189">
                  <c:v>74</c:v>
                </c:pt>
                <c:pt idx="190">
                  <c:v>74.125</c:v>
                </c:pt>
                <c:pt idx="191">
                  <c:v>74.25</c:v>
                </c:pt>
                <c:pt idx="192">
                  <c:v>74.375</c:v>
                </c:pt>
                <c:pt idx="193">
                  <c:v>74.5</c:v>
                </c:pt>
                <c:pt idx="194">
                  <c:v>74.625</c:v>
                </c:pt>
                <c:pt idx="195">
                  <c:v>74.75</c:v>
                </c:pt>
                <c:pt idx="196">
                  <c:v>74.875</c:v>
                </c:pt>
                <c:pt idx="197">
                  <c:v>75</c:v>
                </c:pt>
                <c:pt idx="198">
                  <c:v>75.125</c:v>
                </c:pt>
                <c:pt idx="199">
                  <c:v>75.25</c:v>
                </c:pt>
                <c:pt idx="200">
                  <c:v>75.375</c:v>
                </c:pt>
                <c:pt idx="201">
                  <c:v>75.5</c:v>
                </c:pt>
                <c:pt idx="202">
                  <c:v>75.625</c:v>
                </c:pt>
                <c:pt idx="203">
                  <c:v>75.75</c:v>
                </c:pt>
                <c:pt idx="204">
                  <c:v>75.875</c:v>
                </c:pt>
                <c:pt idx="205">
                  <c:v>76</c:v>
                </c:pt>
                <c:pt idx="206">
                  <c:v>76.125</c:v>
                </c:pt>
                <c:pt idx="207">
                  <c:v>76.25</c:v>
                </c:pt>
                <c:pt idx="208">
                  <c:v>76.375</c:v>
                </c:pt>
                <c:pt idx="209">
                  <c:v>76.5</c:v>
                </c:pt>
                <c:pt idx="210">
                  <c:v>64</c:v>
                </c:pt>
                <c:pt idx="211">
                  <c:v>64.25</c:v>
                </c:pt>
                <c:pt idx="212">
                  <c:v>64.5</c:v>
                </c:pt>
                <c:pt idx="213">
                  <c:v>64.75</c:v>
                </c:pt>
                <c:pt idx="214">
                  <c:v>65</c:v>
                </c:pt>
                <c:pt idx="215">
                  <c:v>65.25</c:v>
                </c:pt>
                <c:pt idx="216">
                  <c:v>65.5</c:v>
                </c:pt>
                <c:pt idx="217">
                  <c:v>65.75</c:v>
                </c:pt>
                <c:pt idx="218">
                  <c:v>66</c:v>
                </c:pt>
                <c:pt idx="219">
                  <c:v>66.25</c:v>
                </c:pt>
                <c:pt idx="220">
                  <c:v>66.5</c:v>
                </c:pt>
                <c:pt idx="221">
                  <c:v>66.75</c:v>
                </c:pt>
                <c:pt idx="222">
                  <c:v>67</c:v>
                </c:pt>
                <c:pt idx="223">
                  <c:v>67.25</c:v>
                </c:pt>
                <c:pt idx="224">
                  <c:v>67.5</c:v>
                </c:pt>
                <c:pt idx="225">
                  <c:v>67.75</c:v>
                </c:pt>
                <c:pt idx="226">
                  <c:v>68</c:v>
                </c:pt>
                <c:pt idx="227">
                  <c:v>68.25</c:v>
                </c:pt>
                <c:pt idx="228">
                  <c:v>68.5</c:v>
                </c:pt>
                <c:pt idx="229">
                  <c:v>68.75</c:v>
                </c:pt>
                <c:pt idx="230">
                  <c:v>69</c:v>
                </c:pt>
                <c:pt idx="231">
                  <c:v>76.5</c:v>
                </c:pt>
                <c:pt idx="232">
                  <c:v>77</c:v>
                </c:pt>
                <c:pt idx="233">
                  <c:v>77.5</c:v>
                </c:pt>
                <c:pt idx="234">
                  <c:v>78</c:v>
                </c:pt>
                <c:pt idx="235">
                  <c:v>78.5</c:v>
                </c:pt>
                <c:pt idx="236">
                  <c:v>79</c:v>
                </c:pt>
                <c:pt idx="237">
                  <c:v>79.5</c:v>
                </c:pt>
                <c:pt idx="238">
                  <c:v>80</c:v>
                </c:pt>
                <c:pt idx="239">
                  <c:v>80.5</c:v>
                </c:pt>
                <c:pt idx="240">
                  <c:v>81</c:v>
                </c:pt>
                <c:pt idx="241">
                  <c:v>81.5</c:v>
                </c:pt>
                <c:pt idx="242">
                  <c:v>82</c:v>
                </c:pt>
                <c:pt idx="243">
                  <c:v>82.5</c:v>
                </c:pt>
                <c:pt idx="244">
                  <c:v>83</c:v>
                </c:pt>
                <c:pt idx="245">
                  <c:v>83.5</c:v>
                </c:pt>
                <c:pt idx="246">
                  <c:v>84</c:v>
                </c:pt>
                <c:pt idx="247">
                  <c:v>84.5</c:v>
                </c:pt>
                <c:pt idx="248">
                  <c:v>85</c:v>
                </c:pt>
                <c:pt idx="249">
                  <c:v>85.5</c:v>
                </c:pt>
                <c:pt idx="250">
                  <c:v>86</c:v>
                </c:pt>
                <c:pt idx="251">
                  <c:v>86.5</c:v>
                </c:pt>
                <c:pt idx="252">
                  <c:v>86.5</c:v>
                </c:pt>
                <c:pt idx="253">
                  <c:v>87</c:v>
                </c:pt>
                <c:pt idx="254">
                  <c:v>87.5</c:v>
                </c:pt>
                <c:pt idx="255">
                  <c:v>88</c:v>
                </c:pt>
                <c:pt idx="256">
                  <c:v>88.5</c:v>
                </c:pt>
                <c:pt idx="257">
                  <c:v>89</c:v>
                </c:pt>
                <c:pt idx="258">
                  <c:v>89.5</c:v>
                </c:pt>
                <c:pt idx="259">
                  <c:v>90</c:v>
                </c:pt>
                <c:pt idx="260">
                  <c:v>90.5</c:v>
                </c:pt>
                <c:pt idx="261">
                  <c:v>91</c:v>
                </c:pt>
                <c:pt idx="262">
                  <c:v>91.5</c:v>
                </c:pt>
                <c:pt idx="263">
                  <c:v>92</c:v>
                </c:pt>
                <c:pt idx="264">
                  <c:v>92.5</c:v>
                </c:pt>
                <c:pt idx="265">
                  <c:v>93</c:v>
                </c:pt>
                <c:pt idx="266">
                  <c:v>93.5</c:v>
                </c:pt>
                <c:pt idx="267">
                  <c:v>94</c:v>
                </c:pt>
                <c:pt idx="268">
                  <c:v>94.5</c:v>
                </c:pt>
                <c:pt idx="269">
                  <c:v>95</c:v>
                </c:pt>
                <c:pt idx="270">
                  <c:v>95.5</c:v>
                </c:pt>
                <c:pt idx="271">
                  <c:v>96</c:v>
                </c:pt>
                <c:pt idx="272">
                  <c:v>96.5</c:v>
                </c:pt>
                <c:pt idx="273">
                  <c:v>86.5</c:v>
                </c:pt>
                <c:pt idx="274">
                  <c:v>87</c:v>
                </c:pt>
                <c:pt idx="275">
                  <c:v>87.5</c:v>
                </c:pt>
                <c:pt idx="276">
                  <c:v>88</c:v>
                </c:pt>
                <c:pt idx="277">
                  <c:v>88.5</c:v>
                </c:pt>
                <c:pt idx="278">
                  <c:v>89</c:v>
                </c:pt>
                <c:pt idx="279">
                  <c:v>89.5</c:v>
                </c:pt>
                <c:pt idx="280">
                  <c:v>90</c:v>
                </c:pt>
                <c:pt idx="281">
                  <c:v>90.5</c:v>
                </c:pt>
                <c:pt idx="282">
                  <c:v>91</c:v>
                </c:pt>
                <c:pt idx="283">
                  <c:v>91.5</c:v>
                </c:pt>
                <c:pt idx="284">
                  <c:v>92</c:v>
                </c:pt>
                <c:pt idx="285">
                  <c:v>92.5</c:v>
                </c:pt>
                <c:pt idx="286">
                  <c:v>93</c:v>
                </c:pt>
                <c:pt idx="287">
                  <c:v>93.5</c:v>
                </c:pt>
                <c:pt idx="288">
                  <c:v>94</c:v>
                </c:pt>
                <c:pt idx="289">
                  <c:v>94.5</c:v>
                </c:pt>
                <c:pt idx="290">
                  <c:v>95</c:v>
                </c:pt>
                <c:pt idx="291">
                  <c:v>95.5</c:v>
                </c:pt>
                <c:pt idx="292">
                  <c:v>96</c:v>
                </c:pt>
                <c:pt idx="293">
                  <c:v>96.5</c:v>
                </c:pt>
                <c:pt idx="294">
                  <c:v>96.5</c:v>
                </c:pt>
                <c:pt idx="295">
                  <c:v>97</c:v>
                </c:pt>
                <c:pt idx="296">
                  <c:v>97.5</c:v>
                </c:pt>
                <c:pt idx="297">
                  <c:v>98</c:v>
                </c:pt>
                <c:pt idx="298">
                  <c:v>98.5</c:v>
                </c:pt>
                <c:pt idx="299">
                  <c:v>99</c:v>
                </c:pt>
                <c:pt idx="300">
                  <c:v>99.5</c:v>
                </c:pt>
                <c:pt idx="301">
                  <c:v>100</c:v>
                </c:pt>
                <c:pt idx="302">
                  <c:v>100.5</c:v>
                </c:pt>
                <c:pt idx="303">
                  <c:v>101</c:v>
                </c:pt>
                <c:pt idx="304">
                  <c:v>101.5</c:v>
                </c:pt>
                <c:pt idx="305">
                  <c:v>102</c:v>
                </c:pt>
                <c:pt idx="306">
                  <c:v>102.5</c:v>
                </c:pt>
                <c:pt idx="307">
                  <c:v>103</c:v>
                </c:pt>
                <c:pt idx="308">
                  <c:v>103.5</c:v>
                </c:pt>
                <c:pt idx="309">
                  <c:v>104</c:v>
                </c:pt>
                <c:pt idx="310">
                  <c:v>104.5</c:v>
                </c:pt>
                <c:pt idx="311">
                  <c:v>105</c:v>
                </c:pt>
                <c:pt idx="312">
                  <c:v>105.5</c:v>
                </c:pt>
                <c:pt idx="313">
                  <c:v>106</c:v>
                </c:pt>
                <c:pt idx="314">
                  <c:v>106.5</c:v>
                </c:pt>
                <c:pt idx="315">
                  <c:v>106.5</c:v>
                </c:pt>
                <c:pt idx="316">
                  <c:v>107.7</c:v>
                </c:pt>
                <c:pt idx="317">
                  <c:v>108.9</c:v>
                </c:pt>
                <c:pt idx="318">
                  <c:v>110.1</c:v>
                </c:pt>
                <c:pt idx="319">
                  <c:v>111.3</c:v>
                </c:pt>
                <c:pt idx="320">
                  <c:v>112.5</c:v>
                </c:pt>
                <c:pt idx="321">
                  <c:v>113.7</c:v>
                </c:pt>
                <c:pt idx="322">
                  <c:v>114.9</c:v>
                </c:pt>
                <c:pt idx="323">
                  <c:v>116.1</c:v>
                </c:pt>
                <c:pt idx="324">
                  <c:v>117.3</c:v>
                </c:pt>
                <c:pt idx="325">
                  <c:v>118.5</c:v>
                </c:pt>
                <c:pt idx="326">
                  <c:v>119.7</c:v>
                </c:pt>
                <c:pt idx="327">
                  <c:v>120.9</c:v>
                </c:pt>
                <c:pt idx="328">
                  <c:v>122.1</c:v>
                </c:pt>
                <c:pt idx="329">
                  <c:v>123.3</c:v>
                </c:pt>
                <c:pt idx="330">
                  <c:v>124.5</c:v>
                </c:pt>
                <c:pt idx="331">
                  <c:v>125.7</c:v>
                </c:pt>
                <c:pt idx="332">
                  <c:v>126.9</c:v>
                </c:pt>
                <c:pt idx="333">
                  <c:v>128.1</c:v>
                </c:pt>
                <c:pt idx="334">
                  <c:v>129.30000000000001</c:v>
                </c:pt>
                <c:pt idx="335">
                  <c:v>130.5</c:v>
                </c:pt>
                <c:pt idx="336">
                  <c:v>130.5</c:v>
                </c:pt>
                <c:pt idx="337">
                  <c:v>131.5</c:v>
                </c:pt>
                <c:pt idx="338">
                  <c:v>132.5</c:v>
                </c:pt>
                <c:pt idx="339">
                  <c:v>133.5</c:v>
                </c:pt>
                <c:pt idx="340">
                  <c:v>134.5</c:v>
                </c:pt>
                <c:pt idx="341">
                  <c:v>135.5</c:v>
                </c:pt>
                <c:pt idx="342">
                  <c:v>136.5</c:v>
                </c:pt>
                <c:pt idx="343">
                  <c:v>137.5</c:v>
                </c:pt>
                <c:pt idx="344">
                  <c:v>138.5</c:v>
                </c:pt>
                <c:pt idx="345">
                  <c:v>139.5</c:v>
                </c:pt>
                <c:pt idx="346">
                  <c:v>140.5</c:v>
                </c:pt>
                <c:pt idx="347">
                  <c:v>141.5</c:v>
                </c:pt>
                <c:pt idx="348">
                  <c:v>142.5</c:v>
                </c:pt>
                <c:pt idx="349">
                  <c:v>143.5</c:v>
                </c:pt>
                <c:pt idx="350">
                  <c:v>144.5</c:v>
                </c:pt>
                <c:pt idx="351">
                  <c:v>145.5</c:v>
                </c:pt>
                <c:pt idx="352">
                  <c:v>146.5</c:v>
                </c:pt>
                <c:pt idx="353">
                  <c:v>147.5</c:v>
                </c:pt>
                <c:pt idx="354">
                  <c:v>148.5</c:v>
                </c:pt>
                <c:pt idx="355">
                  <c:v>149.5</c:v>
                </c:pt>
                <c:pt idx="356">
                  <c:v>150.5</c:v>
                </c:pt>
              </c:numCache>
            </c:numRef>
          </c:xVal>
          <c:yVal>
            <c:numRef>
              <c:f>'data pression buncher CF 1'!$C$3:$C$359</c:f>
              <c:numCache>
                <c:formatCode>0.00E+00</c:formatCode>
                <c:ptCount val="357"/>
                <c:pt idx="0">
                  <c:v>1.76537675861582E-10</c:v>
                </c:pt>
                <c:pt idx="1">
                  <c:v>1.83981121862032E-10</c:v>
                </c:pt>
                <c:pt idx="2">
                  <c:v>1.9142455973638699E-10</c:v>
                </c:pt>
                <c:pt idx="3">
                  <c:v>1.98867989484646E-10</c:v>
                </c:pt>
                <c:pt idx="4">
                  <c:v>2.0631141110681001E-10</c:v>
                </c:pt>
                <c:pt idx="5">
                  <c:v>2.1375482460287801E-10</c:v>
                </c:pt>
                <c:pt idx="6">
                  <c:v>2.2119822997284999E-10</c:v>
                </c:pt>
                <c:pt idx="7">
                  <c:v>2.2864162721672699E-10</c:v>
                </c:pt>
                <c:pt idx="8">
                  <c:v>2.3608501633450799E-10</c:v>
                </c:pt>
                <c:pt idx="9">
                  <c:v>2.43528397326193E-10</c:v>
                </c:pt>
                <c:pt idx="10">
                  <c:v>2.50971770191783E-10</c:v>
                </c:pt>
                <c:pt idx="11">
                  <c:v>2.5841513493127702E-10</c:v>
                </c:pt>
                <c:pt idx="12">
                  <c:v>2.65858491544675E-10</c:v>
                </c:pt>
                <c:pt idx="13">
                  <c:v>2.7330184003197798E-10</c:v>
                </c:pt>
                <c:pt idx="14">
                  <c:v>2.8074518039318502E-10</c:v>
                </c:pt>
                <c:pt idx="15">
                  <c:v>2.8818851262829598E-10</c:v>
                </c:pt>
                <c:pt idx="16">
                  <c:v>2.9563183673731198E-10</c:v>
                </c:pt>
                <c:pt idx="17">
                  <c:v>3.03075152720232E-10</c:v>
                </c:pt>
                <c:pt idx="18">
                  <c:v>3.1051846057705701E-10</c:v>
                </c:pt>
                <c:pt idx="19">
                  <c:v>3.17961760307785E-10</c:v>
                </c:pt>
                <c:pt idx="20">
                  <c:v>3.2540505191241903E-10</c:v>
                </c:pt>
                <c:pt idx="21">
                  <c:v>3.2540505191241903E-10</c:v>
                </c:pt>
                <c:pt idx="22">
                  <c:v>3.2737368002785301E-10</c:v>
                </c:pt>
                <c:pt idx="23">
                  <c:v>3.2934227848383201E-10</c:v>
                </c:pt>
                <c:pt idx="24">
                  <c:v>3.3131084728035498E-10</c:v>
                </c:pt>
                <c:pt idx="25">
                  <c:v>3.33279386417423E-10</c:v>
                </c:pt>
                <c:pt idx="26">
                  <c:v>3.35247895895035E-10</c:v>
                </c:pt>
                <c:pt idx="27">
                  <c:v>3.3721637571319102E-10</c:v>
                </c:pt>
                <c:pt idx="28">
                  <c:v>3.39184825871892E-10</c:v>
                </c:pt>
                <c:pt idx="29">
                  <c:v>3.41153246371137E-10</c:v>
                </c:pt>
                <c:pt idx="30">
                  <c:v>3.4312163721092701E-10</c:v>
                </c:pt>
                <c:pt idx="31">
                  <c:v>3.4508999839126099E-10</c:v>
                </c:pt>
                <c:pt idx="32">
                  <c:v>3.4705832991214002E-10</c:v>
                </c:pt>
                <c:pt idx="33">
                  <c:v>3.4902663177356298E-10</c:v>
                </c:pt>
                <c:pt idx="34">
                  <c:v>3.5099490397553002E-10</c:v>
                </c:pt>
                <c:pt idx="35">
                  <c:v>3.52963146518042E-10</c:v>
                </c:pt>
                <c:pt idx="36">
                  <c:v>3.5493135940109802E-10</c:v>
                </c:pt>
                <c:pt idx="37">
                  <c:v>3.5689954262469898E-10</c:v>
                </c:pt>
                <c:pt idx="38">
                  <c:v>3.5886769618884398E-10</c:v>
                </c:pt>
                <c:pt idx="39">
                  <c:v>3.6083582009353402E-10</c:v>
                </c:pt>
                <c:pt idx="40">
                  <c:v>3.62803914338768E-10</c:v>
                </c:pt>
                <c:pt idx="41">
                  <c:v>3.6477197892454599E-10</c:v>
                </c:pt>
                <c:pt idx="42">
                  <c:v>3.6477197892454599E-10</c:v>
                </c:pt>
                <c:pt idx="43">
                  <c:v>3.6750758964569799E-10</c:v>
                </c:pt>
                <c:pt idx="44">
                  <c:v>3.70243113728612E-10</c:v>
                </c:pt>
                <c:pt idx="45">
                  <c:v>3.72978551173289E-10</c:v>
                </c:pt>
                <c:pt idx="46">
                  <c:v>3.75713901979728E-10</c:v>
                </c:pt>
                <c:pt idx="47">
                  <c:v>3.7844916614793E-10</c:v>
                </c:pt>
                <c:pt idx="48">
                  <c:v>3.81184343677894E-10</c:v>
                </c:pt>
                <c:pt idx="49">
                  <c:v>3.8391943456962002E-10</c:v>
                </c:pt>
                <c:pt idx="50">
                  <c:v>3.8665443882310902E-10</c:v>
                </c:pt>
                <c:pt idx="51">
                  <c:v>3.8938935643836002E-10</c:v>
                </c:pt>
                <c:pt idx="52">
                  <c:v>3.9212418741537402E-10</c:v>
                </c:pt>
                <c:pt idx="53">
                  <c:v>3.9485893175414998E-10</c:v>
                </c:pt>
                <c:pt idx="54">
                  <c:v>3.9759358945468799E-10</c:v>
                </c:pt>
                <c:pt idx="55">
                  <c:v>4.0032816051698899E-10</c:v>
                </c:pt>
                <c:pt idx="56">
                  <c:v>4.0306264494105299E-10</c:v>
                </c:pt>
                <c:pt idx="57">
                  <c:v>4.0579704272687801E-10</c:v>
                </c:pt>
                <c:pt idx="58">
                  <c:v>4.0853135387446601E-10</c:v>
                </c:pt>
                <c:pt idx="59">
                  <c:v>4.1126557838381701E-10</c:v>
                </c:pt>
                <c:pt idx="60">
                  <c:v>4.1399971625493002E-10</c:v>
                </c:pt>
                <c:pt idx="61">
                  <c:v>4.1673376748780601E-10</c:v>
                </c:pt>
                <c:pt idx="62">
                  <c:v>4.1946773208244298E-10</c:v>
                </c:pt>
                <c:pt idx="63">
                  <c:v>4.1946773208244298E-10</c:v>
                </c:pt>
                <c:pt idx="64">
                  <c:v>4.19921288613352E-10</c:v>
                </c:pt>
                <c:pt idx="65">
                  <c:v>4.2037483398476602E-10</c:v>
                </c:pt>
                <c:pt idx="66">
                  <c:v>4.20828368196686E-10</c:v>
                </c:pt>
                <c:pt idx="67">
                  <c:v>4.2128189124911098E-10</c:v>
                </c:pt>
                <c:pt idx="68">
                  <c:v>4.2173540314204299E-10</c:v>
                </c:pt>
                <c:pt idx="69">
                  <c:v>4.2218890387548099E-10</c:v>
                </c:pt>
                <c:pt idx="70">
                  <c:v>4.2264239344942401E-10</c:v>
                </c:pt>
                <c:pt idx="71">
                  <c:v>4.2309587186387302E-10</c:v>
                </c:pt>
                <c:pt idx="72">
                  <c:v>4.2354933911882802E-10</c:v>
                </c:pt>
                <c:pt idx="73">
                  <c:v>4.2400279521428902E-10</c:v>
                </c:pt>
                <c:pt idx="74">
                  <c:v>4.2445624015025602E-10</c:v>
                </c:pt>
                <c:pt idx="75">
                  <c:v>4.2490967392672802E-10</c:v>
                </c:pt>
                <c:pt idx="76">
                  <c:v>4.25363096543707E-10</c:v>
                </c:pt>
                <c:pt idx="77">
                  <c:v>4.2581650800119099E-10</c:v>
                </c:pt>
                <c:pt idx="78">
                  <c:v>4.2626990829918098E-10</c:v>
                </c:pt>
                <c:pt idx="79">
                  <c:v>4.2672329743767702E-10</c:v>
                </c:pt>
                <c:pt idx="80">
                  <c:v>4.2717667541667899E-10</c:v>
                </c:pt>
                <c:pt idx="81">
                  <c:v>4.2763004223618598E-10</c:v>
                </c:pt>
                <c:pt idx="82">
                  <c:v>4.2808339789619999E-10</c:v>
                </c:pt>
                <c:pt idx="83">
                  <c:v>4.2853674239671902E-10</c:v>
                </c:pt>
                <c:pt idx="84">
                  <c:v>4.2853674239671902E-10</c:v>
                </c:pt>
                <c:pt idx="85">
                  <c:v>4.2935198477006398E-10</c:v>
                </c:pt>
                <c:pt idx="86">
                  <c:v>4.3016721598391399E-10</c:v>
                </c:pt>
                <c:pt idx="87">
                  <c:v>4.3098243603827099E-10</c:v>
                </c:pt>
                <c:pt idx="88">
                  <c:v>4.31797644933133E-10</c:v>
                </c:pt>
                <c:pt idx="89">
                  <c:v>4.32612842668501E-10</c:v>
                </c:pt>
                <c:pt idx="90">
                  <c:v>4.3342802924437499E-10</c:v>
                </c:pt>
                <c:pt idx="91">
                  <c:v>4.3424320466075498E-10</c:v>
                </c:pt>
                <c:pt idx="92">
                  <c:v>4.3505836891764102E-10</c:v>
                </c:pt>
                <c:pt idx="93">
                  <c:v>4.3587352201503201E-10</c:v>
                </c:pt>
                <c:pt idx="94">
                  <c:v>4.3668866395292998E-10</c:v>
                </c:pt>
                <c:pt idx="95">
                  <c:v>4.3750379473133302E-10</c:v>
                </c:pt>
                <c:pt idx="96">
                  <c:v>4.38318914350242E-10</c:v>
                </c:pt>
                <c:pt idx="97">
                  <c:v>4.3913402280965702E-10</c:v>
                </c:pt>
                <c:pt idx="98">
                  <c:v>4.39949120109577E-10</c:v>
                </c:pt>
                <c:pt idx="99">
                  <c:v>4.4076420625000401E-10</c:v>
                </c:pt>
                <c:pt idx="100">
                  <c:v>4.4157928123093599E-10</c:v>
                </c:pt>
                <c:pt idx="101">
                  <c:v>4.4239434505237499E-10</c:v>
                </c:pt>
                <c:pt idx="102">
                  <c:v>4.43209397714319E-10</c:v>
                </c:pt>
                <c:pt idx="103">
                  <c:v>4.44024439216769E-10</c:v>
                </c:pt>
                <c:pt idx="104">
                  <c:v>4.4483946955972402E-10</c:v>
                </c:pt>
                <c:pt idx="105">
                  <c:v>4.2853674239671902E-10</c:v>
                </c:pt>
                <c:pt idx="106">
                  <c:v>4.2622030663917302E-10</c:v>
                </c:pt>
                <c:pt idx="107">
                  <c:v>4.2390383913906499E-10</c:v>
                </c:pt>
                <c:pt idx="108">
                  <c:v>4.2158733989639602E-10</c:v>
                </c:pt>
                <c:pt idx="109">
                  <c:v>4.1927080891116601E-10</c:v>
                </c:pt>
                <c:pt idx="110">
                  <c:v>4.1695424618337501E-10</c:v>
                </c:pt>
                <c:pt idx="111">
                  <c:v>4.1463765171302302E-10</c:v>
                </c:pt>
                <c:pt idx="112">
                  <c:v>4.1232102550010998E-10</c:v>
                </c:pt>
                <c:pt idx="113">
                  <c:v>4.1000436754463502E-10</c:v>
                </c:pt>
                <c:pt idx="114">
                  <c:v>4.0768767784659897E-10</c:v>
                </c:pt>
                <c:pt idx="115">
                  <c:v>4.0537095640600302E-10</c:v>
                </c:pt>
                <c:pt idx="116">
                  <c:v>4.0305420322284499E-10</c:v>
                </c:pt>
                <c:pt idx="117">
                  <c:v>4.0073741829712602E-10</c:v>
                </c:pt>
                <c:pt idx="118">
                  <c:v>3.9842060162884502E-10</c:v>
                </c:pt>
                <c:pt idx="119">
                  <c:v>3.9610375321800402E-10</c:v>
                </c:pt>
                <c:pt idx="120">
                  <c:v>3.9378687306460099E-10</c:v>
                </c:pt>
                <c:pt idx="121">
                  <c:v>3.9146996116863702E-10</c:v>
                </c:pt>
                <c:pt idx="122">
                  <c:v>3.8915301753011299E-10</c:v>
                </c:pt>
                <c:pt idx="123">
                  <c:v>3.8683604214902699E-10</c:v>
                </c:pt>
                <c:pt idx="124">
                  <c:v>3.8451903502537901E-10</c:v>
                </c:pt>
                <c:pt idx="125">
                  <c:v>3.8220199615917098E-10</c:v>
                </c:pt>
                <c:pt idx="126">
                  <c:v>4.4483946955972402E-10</c:v>
                </c:pt>
                <c:pt idx="127">
                  <c:v>4.5137867350735299E-10</c:v>
                </c:pt>
                <c:pt idx="128">
                  <c:v>4.5791787049105198E-10</c:v>
                </c:pt>
                <c:pt idx="129">
                  <c:v>4.6445706051082198E-10</c:v>
                </c:pt>
                <c:pt idx="130">
                  <c:v>4.70996243566662E-10</c:v>
                </c:pt>
                <c:pt idx="131">
                  <c:v>4.7753541965857402E-10</c:v>
                </c:pt>
                <c:pt idx="132">
                  <c:v>4.8407458878655596E-10</c:v>
                </c:pt>
                <c:pt idx="133">
                  <c:v>4.9061375095060897E-10</c:v>
                </c:pt>
                <c:pt idx="134">
                  <c:v>4.9715290615073303E-10</c:v>
                </c:pt>
                <c:pt idx="135">
                  <c:v>5.0369205438692702E-10</c:v>
                </c:pt>
                <c:pt idx="136">
                  <c:v>5.10231195659193E-10</c:v>
                </c:pt>
                <c:pt idx="137">
                  <c:v>5.1677032996752901E-10</c:v>
                </c:pt>
                <c:pt idx="138">
                  <c:v>5.2330945731193598E-10</c:v>
                </c:pt>
                <c:pt idx="139">
                  <c:v>5.2984857769241297E-10</c:v>
                </c:pt>
                <c:pt idx="140">
                  <c:v>5.3638769110896196E-10</c:v>
                </c:pt>
                <c:pt idx="141">
                  <c:v>5.4292679756158097E-10</c:v>
                </c:pt>
                <c:pt idx="142">
                  <c:v>5.4946589705027001E-10</c:v>
                </c:pt>
                <c:pt idx="143">
                  <c:v>5.5600498957503104E-10</c:v>
                </c:pt>
                <c:pt idx="144">
                  <c:v>5.6254407513586303E-10</c:v>
                </c:pt>
                <c:pt idx="145">
                  <c:v>5.6908315373276505E-10</c:v>
                </c:pt>
                <c:pt idx="146">
                  <c:v>5.7562222536573802E-10</c:v>
                </c:pt>
                <c:pt idx="147">
                  <c:v>5.7562222536573802E-10</c:v>
                </c:pt>
                <c:pt idx="148">
                  <c:v>5.7720127530419901E-10</c:v>
                </c:pt>
                <c:pt idx="149">
                  <c:v>5.7878027142909896E-10</c:v>
                </c:pt>
                <c:pt idx="150">
                  <c:v>5.8035921374043902E-10</c:v>
                </c:pt>
                <c:pt idx="151">
                  <c:v>5.8193810223821805E-10</c:v>
                </c:pt>
                <c:pt idx="152">
                  <c:v>5.8351693692243605E-10</c:v>
                </c:pt>
                <c:pt idx="153">
                  <c:v>5.8509571779309395E-10</c:v>
                </c:pt>
                <c:pt idx="154">
                  <c:v>5.8667444485019103E-10</c:v>
                </c:pt>
                <c:pt idx="155">
                  <c:v>5.8825311809372697E-10</c:v>
                </c:pt>
                <c:pt idx="156">
                  <c:v>5.8983173752370199E-10</c:v>
                </c:pt>
                <c:pt idx="157">
                  <c:v>5.9141030314011701E-10</c:v>
                </c:pt>
                <c:pt idx="158">
                  <c:v>5.92988814942971E-10</c:v>
                </c:pt>
                <c:pt idx="159">
                  <c:v>5.9456727293226499E-10</c:v>
                </c:pt>
                <c:pt idx="160">
                  <c:v>5.9614567710799702E-10</c:v>
                </c:pt>
                <c:pt idx="161">
                  <c:v>5.9772402747016895E-10</c:v>
                </c:pt>
                <c:pt idx="162">
                  <c:v>5.9930232401877996E-10</c:v>
                </c:pt>
                <c:pt idx="163">
                  <c:v>6.0088056675383097E-10</c:v>
                </c:pt>
                <c:pt idx="164">
                  <c:v>6.0245875567532105E-10</c:v>
                </c:pt>
                <c:pt idx="165">
                  <c:v>6.0403689078325E-10</c:v>
                </c:pt>
                <c:pt idx="166">
                  <c:v>6.0561497207761895E-10</c:v>
                </c:pt>
                <c:pt idx="167">
                  <c:v>6.0719299955842604E-10</c:v>
                </c:pt>
                <c:pt idx="168">
                  <c:v>6.0719299955842604E-10</c:v>
                </c:pt>
                <c:pt idx="169">
                  <c:v>6.0969568589615505E-10</c:v>
                </c:pt>
                <c:pt idx="170">
                  <c:v>6.1219831842032396E-10</c:v>
                </c:pt>
                <c:pt idx="171">
                  <c:v>6.1470089713093204E-10</c:v>
                </c:pt>
                <c:pt idx="172">
                  <c:v>6.1720342202797899E-10</c:v>
                </c:pt>
                <c:pt idx="173">
                  <c:v>6.1970589311146502E-10</c:v>
                </c:pt>
                <c:pt idx="174">
                  <c:v>6.2220831038139104E-10</c:v>
                </c:pt>
                <c:pt idx="175">
                  <c:v>6.2471067383775604E-10</c:v>
                </c:pt>
                <c:pt idx="176">
                  <c:v>6.2721298348056001E-10</c:v>
                </c:pt>
                <c:pt idx="177">
                  <c:v>6.2971523930980398E-10</c:v>
                </c:pt>
                <c:pt idx="178">
                  <c:v>6.3221744132548702E-10</c:v>
                </c:pt>
                <c:pt idx="179">
                  <c:v>6.3471958952760903E-10</c:v>
                </c:pt>
                <c:pt idx="180">
                  <c:v>6.3722168391617001E-10</c:v>
                </c:pt>
                <c:pt idx="181">
                  <c:v>6.39723724491171E-10</c:v>
                </c:pt>
                <c:pt idx="182">
                  <c:v>6.4222571125261096E-10</c:v>
                </c:pt>
                <c:pt idx="183">
                  <c:v>6.4472764420048998E-10</c:v>
                </c:pt>
                <c:pt idx="184">
                  <c:v>6.4722952333480902E-10</c:v>
                </c:pt>
                <c:pt idx="185">
                  <c:v>6.4973134865556702E-10</c:v>
                </c:pt>
                <c:pt idx="186">
                  <c:v>6.5223312016276399E-10</c:v>
                </c:pt>
                <c:pt idx="187">
                  <c:v>6.5473483785640097E-10</c:v>
                </c:pt>
                <c:pt idx="188">
                  <c:v>6.5723650173647701E-10</c:v>
                </c:pt>
                <c:pt idx="189">
                  <c:v>6.5723650173647701E-10</c:v>
                </c:pt>
                <c:pt idx="190">
                  <c:v>6.6759595270839602E-10</c:v>
                </c:pt>
                <c:pt idx="191">
                  <c:v>6.7795539671638598E-10</c:v>
                </c:pt>
                <c:pt idx="192">
                  <c:v>6.8831483376044701E-10</c:v>
                </c:pt>
                <c:pt idx="193">
                  <c:v>6.9867426384057795E-10</c:v>
                </c:pt>
                <c:pt idx="194">
                  <c:v>7.09033686956781E-10</c:v>
                </c:pt>
                <c:pt idx="195">
                  <c:v>7.1939310310905396E-10</c:v>
                </c:pt>
                <c:pt idx="196">
                  <c:v>7.2975251229739799E-10</c:v>
                </c:pt>
                <c:pt idx="197">
                  <c:v>7.4011191452181205E-10</c:v>
                </c:pt>
                <c:pt idx="198">
                  <c:v>7.5047130978229799E-10</c:v>
                </c:pt>
                <c:pt idx="199">
                  <c:v>7.6083069807885396E-10</c:v>
                </c:pt>
                <c:pt idx="200">
                  <c:v>7.71190079411481E-10</c:v>
                </c:pt>
                <c:pt idx="201">
                  <c:v>7.8154945378017899E-10</c:v>
                </c:pt>
                <c:pt idx="202">
                  <c:v>7.9190882118494701E-10</c:v>
                </c:pt>
                <c:pt idx="203">
                  <c:v>8.0226818162578598E-10</c:v>
                </c:pt>
                <c:pt idx="204">
                  <c:v>8.1262753510269602E-10</c:v>
                </c:pt>
                <c:pt idx="205">
                  <c:v>8.2298688161567701E-10</c:v>
                </c:pt>
                <c:pt idx="206">
                  <c:v>8.3334622116472897E-10</c:v>
                </c:pt>
                <c:pt idx="207">
                  <c:v>8.4370555374985105E-10</c:v>
                </c:pt>
                <c:pt idx="208">
                  <c:v>8.5406487937104399E-10</c:v>
                </c:pt>
                <c:pt idx="209">
                  <c:v>8.6442419802830799E-10</c:v>
                </c:pt>
                <c:pt idx="210">
                  <c:v>6.0719299955842604E-10</c:v>
                </c:pt>
                <c:pt idx="211">
                  <c:v>6.0202788766119598E-10</c:v>
                </c:pt>
                <c:pt idx="212">
                  <c:v>5.9686275697755301E-10</c:v>
                </c:pt>
                <c:pt idx="213">
                  <c:v>5.9169760750749599E-10</c:v>
                </c:pt>
                <c:pt idx="214">
                  <c:v>5.8653243925102399E-10</c:v>
                </c:pt>
                <c:pt idx="215">
                  <c:v>5.8136725220814001E-10</c:v>
                </c:pt>
                <c:pt idx="216">
                  <c:v>5.7620204637884096E-10</c:v>
                </c:pt>
                <c:pt idx="217">
                  <c:v>5.7103682176312899E-10</c:v>
                </c:pt>
                <c:pt idx="218">
                  <c:v>5.6587157836100297E-10</c:v>
                </c:pt>
                <c:pt idx="219">
                  <c:v>5.6070631617246301E-10</c:v>
                </c:pt>
                <c:pt idx="220">
                  <c:v>5.55541035197509E-10</c:v>
                </c:pt>
                <c:pt idx="221">
                  <c:v>5.5037573543614198E-10</c:v>
                </c:pt>
                <c:pt idx="222">
                  <c:v>5.4521041688836101E-10</c:v>
                </c:pt>
                <c:pt idx="223">
                  <c:v>5.40045079554166E-10</c:v>
                </c:pt>
                <c:pt idx="224">
                  <c:v>5.3487972343355798E-10</c:v>
                </c:pt>
                <c:pt idx="225">
                  <c:v>5.29714348526536E-10</c:v>
                </c:pt>
                <c:pt idx="226">
                  <c:v>5.2454895483309999E-10</c:v>
                </c:pt>
                <c:pt idx="227">
                  <c:v>5.1938354235325002E-10</c:v>
                </c:pt>
                <c:pt idx="228">
                  <c:v>5.1421811108698705E-10</c:v>
                </c:pt>
                <c:pt idx="229">
                  <c:v>5.0905266103430899E-10</c:v>
                </c:pt>
                <c:pt idx="230">
                  <c:v>5.0388719219521895E-10</c:v>
                </c:pt>
                <c:pt idx="231">
                  <c:v>8.6442419802830799E-10</c:v>
                </c:pt>
                <c:pt idx="232">
                  <c:v>8.7268752699534601E-10</c:v>
                </c:pt>
                <c:pt idx="233">
                  <c:v>8.8095079247726195E-10</c:v>
                </c:pt>
                <c:pt idx="234">
                  <c:v>8.8921399447405498E-10</c:v>
                </c:pt>
                <c:pt idx="235">
                  <c:v>8.9747713298572602E-10</c:v>
                </c:pt>
                <c:pt idx="236">
                  <c:v>9.0574020801227498E-10</c:v>
                </c:pt>
                <c:pt idx="237">
                  <c:v>9.1400321955370103E-10</c:v>
                </c:pt>
                <c:pt idx="238">
                  <c:v>9.2226616761000603E-10</c:v>
                </c:pt>
                <c:pt idx="239">
                  <c:v>9.3052905218118697E-10</c:v>
                </c:pt>
                <c:pt idx="240">
                  <c:v>9.3879187326724707E-10</c:v>
                </c:pt>
                <c:pt idx="241">
                  <c:v>9.4705463086818406E-10</c:v>
                </c:pt>
                <c:pt idx="242">
                  <c:v>9.5531732498399896E-10</c:v>
                </c:pt>
                <c:pt idx="243">
                  <c:v>9.6357995561469198E-10</c:v>
                </c:pt>
                <c:pt idx="244">
                  <c:v>9.7184252276026291E-10</c:v>
                </c:pt>
                <c:pt idx="245">
                  <c:v>9.8010502642071094E-10</c:v>
                </c:pt>
                <c:pt idx="246">
                  <c:v>9.8836746659603605E-10</c:v>
                </c:pt>
                <c:pt idx="247">
                  <c:v>9.966298432862399E-10</c:v>
                </c:pt>
                <c:pt idx="248">
                  <c:v>1.00489215649132E-9</c:v>
                </c:pt>
                <c:pt idx="249">
                  <c:v>1.0131544062112799E-9</c:v>
                </c:pt>
                <c:pt idx="250">
                  <c:v>1.0214165924461101E-9</c:v>
                </c:pt>
                <c:pt idx="251">
                  <c:v>1.0296787151958299E-9</c:v>
                </c:pt>
                <c:pt idx="252">
                  <c:v>1.0296787151958299E-9</c:v>
                </c:pt>
                <c:pt idx="253">
                  <c:v>1.03793973545035E-9</c:v>
                </c:pt>
                <c:pt idx="254">
                  <c:v>1.04620069221976E-9</c:v>
                </c:pt>
                <c:pt idx="255">
                  <c:v>1.0544615855040401E-9</c:v>
                </c:pt>
                <c:pt idx="256">
                  <c:v>1.0627224153032001E-9</c:v>
                </c:pt>
                <c:pt idx="257">
                  <c:v>1.0709831816172399E-9</c:v>
                </c:pt>
                <c:pt idx="258">
                  <c:v>1.0792438844461599E-9</c:v>
                </c:pt>
                <c:pt idx="259">
                  <c:v>1.08750452378995E-9</c:v>
                </c:pt>
                <c:pt idx="260">
                  <c:v>1.09576509964862E-9</c:v>
                </c:pt>
                <c:pt idx="261">
                  <c:v>1.10402561202217E-9</c:v>
                </c:pt>
                <c:pt idx="262">
                  <c:v>1.1122860609106E-9</c:v>
                </c:pt>
                <c:pt idx="263">
                  <c:v>1.12054644631391E-9</c:v>
                </c:pt>
                <c:pt idx="264">
                  <c:v>1.1288067682320901E-9</c:v>
                </c:pt>
                <c:pt idx="265">
                  <c:v>1.1370670266651499E-9</c:v>
                </c:pt>
                <c:pt idx="266">
                  <c:v>1.1453272216130899E-9</c:v>
                </c:pt>
                <c:pt idx="267">
                  <c:v>1.1535873530759E-9</c:v>
                </c:pt>
                <c:pt idx="268">
                  <c:v>1.16184742105359E-9</c:v>
                </c:pt>
                <c:pt idx="269">
                  <c:v>1.17010742554617E-9</c:v>
                </c:pt>
                <c:pt idx="270">
                  <c:v>1.1783673665536101E-9</c:v>
                </c:pt>
                <c:pt idx="271">
                  <c:v>1.1866272440759401E-9</c:v>
                </c:pt>
                <c:pt idx="272">
                  <c:v>1.1948870581131399E-9</c:v>
                </c:pt>
                <c:pt idx="273">
                  <c:v>1.0296787151958299E-9</c:v>
                </c:pt>
                <c:pt idx="274">
                  <c:v>1.0296793341757701E-9</c:v>
                </c:pt>
                <c:pt idx="275">
                  <c:v>1.0296799214131499E-9</c:v>
                </c:pt>
                <c:pt idx="276">
                  <c:v>1.0296804769079701E-9</c:v>
                </c:pt>
                <c:pt idx="277">
                  <c:v>1.0296810006602299E-9</c:v>
                </c:pt>
                <c:pt idx="278">
                  <c:v>1.0296814926699301E-9</c:v>
                </c:pt>
                <c:pt idx="279">
                  <c:v>1.02968195293706E-9</c:v>
                </c:pt>
                <c:pt idx="280">
                  <c:v>1.0296823814616401E-9</c:v>
                </c:pt>
                <c:pt idx="281">
                  <c:v>1.02968277824365E-9</c:v>
                </c:pt>
                <c:pt idx="282">
                  <c:v>1.0296831432831101E-9</c:v>
                </c:pt>
                <c:pt idx="283">
                  <c:v>1.0296834765799999E-9</c:v>
                </c:pt>
                <c:pt idx="284">
                  <c:v>1.0296837781343301E-9</c:v>
                </c:pt>
                <c:pt idx="285">
                  <c:v>1.0296840479460999E-9</c:v>
                </c:pt>
                <c:pt idx="286">
                  <c:v>1.0296842860153101E-9</c:v>
                </c:pt>
                <c:pt idx="287">
                  <c:v>1.0296844923419599E-9</c:v>
                </c:pt>
                <c:pt idx="288">
                  <c:v>1.0296846669260399E-9</c:v>
                </c:pt>
                <c:pt idx="289">
                  <c:v>1.0296848097675699E-9</c:v>
                </c:pt>
                <c:pt idx="290">
                  <c:v>1.0296849208665299E-9</c:v>
                </c:pt>
                <c:pt idx="291">
                  <c:v>1.02968500022293E-9</c:v>
                </c:pt>
                <c:pt idx="292">
                  <c:v>1.0296850478367801E-9</c:v>
                </c:pt>
                <c:pt idx="293">
                  <c:v>1.0296850637080599E-9</c:v>
                </c:pt>
                <c:pt idx="294">
                  <c:v>1.1948870581131399E-9</c:v>
                </c:pt>
                <c:pt idx="295">
                  <c:v>1.1994455788603E-9</c:v>
                </c:pt>
                <c:pt idx="296">
                  <c:v>1.2040040554605799E-9</c:v>
                </c:pt>
                <c:pt idx="297">
                  <c:v>1.2085624879139999E-9</c:v>
                </c:pt>
                <c:pt idx="298">
                  <c:v>1.2131208762205299E-9</c:v>
                </c:pt>
                <c:pt idx="299">
                  <c:v>1.2176792203802E-9</c:v>
                </c:pt>
                <c:pt idx="300">
                  <c:v>1.22223752039299E-9</c:v>
                </c:pt>
                <c:pt idx="301">
                  <c:v>1.22679577625891E-9</c:v>
                </c:pt>
                <c:pt idx="302">
                  <c:v>1.23135398797796E-9</c:v>
                </c:pt>
                <c:pt idx="303">
                  <c:v>1.2359121555501399E-9</c:v>
                </c:pt>
                <c:pt idx="304">
                  <c:v>1.24047027897544E-9</c:v>
                </c:pt>
                <c:pt idx="305">
                  <c:v>1.24502835825387E-9</c:v>
                </c:pt>
                <c:pt idx="306">
                  <c:v>1.24958639338542E-9</c:v>
                </c:pt>
                <c:pt idx="307">
                  <c:v>1.25414438437011E-9</c:v>
                </c:pt>
                <c:pt idx="308">
                  <c:v>1.2587023312079199E-9</c:v>
                </c:pt>
                <c:pt idx="309">
                  <c:v>1.26326023389886E-9</c:v>
                </c:pt>
                <c:pt idx="310">
                  <c:v>1.2678180924429299E-9</c:v>
                </c:pt>
                <c:pt idx="311">
                  <c:v>1.2723759068401201E-9</c:v>
                </c:pt>
                <c:pt idx="312">
                  <c:v>1.2769336770904401E-9</c:v>
                </c:pt>
                <c:pt idx="313">
                  <c:v>1.2814914031938901E-9</c:v>
                </c:pt>
                <c:pt idx="314">
                  <c:v>1.28604908515047E-9</c:v>
                </c:pt>
                <c:pt idx="315">
                  <c:v>1.28604908515047E-9</c:v>
                </c:pt>
                <c:pt idx="316">
                  <c:v>1.29407448308517E-9</c:v>
                </c:pt>
                <c:pt idx="317">
                  <c:v>1.30209978773561E-9</c:v>
                </c:pt>
                <c:pt idx="318">
                  <c:v>1.31012499910179E-9</c:v>
                </c:pt>
                <c:pt idx="319">
                  <c:v>1.3181501171837099E-9</c:v>
                </c:pt>
                <c:pt idx="320">
                  <c:v>1.3261751419813599E-9</c:v>
                </c:pt>
                <c:pt idx="321">
                  <c:v>1.33420007349476E-9</c:v>
                </c:pt>
                <c:pt idx="322">
                  <c:v>1.34222491172389E-9</c:v>
                </c:pt>
                <c:pt idx="323">
                  <c:v>1.3502496566687599E-9</c:v>
                </c:pt>
                <c:pt idx="324">
                  <c:v>1.35827430832938E-9</c:v>
                </c:pt>
                <c:pt idx="325">
                  <c:v>1.3662988667057299E-9</c:v>
                </c:pt>
                <c:pt idx="326">
                  <c:v>1.3743233317978101E-9</c:v>
                </c:pt>
                <c:pt idx="327">
                  <c:v>1.3823477036056399E-9</c:v>
                </c:pt>
                <c:pt idx="328">
                  <c:v>1.39037198212921E-9</c:v>
                </c:pt>
                <c:pt idx="329">
                  <c:v>1.3983961673685099E-9</c:v>
                </c:pt>
                <c:pt idx="330">
                  <c:v>1.4064202593235599E-9</c:v>
                </c:pt>
                <c:pt idx="331">
                  <c:v>1.41444425799434E-9</c:v>
                </c:pt>
                <c:pt idx="332">
                  <c:v>1.4224681633808601E-9</c:v>
                </c:pt>
                <c:pt idx="333">
                  <c:v>1.4304919754831199E-9</c:v>
                </c:pt>
                <c:pt idx="334">
                  <c:v>1.43851569430111E-9</c:v>
                </c:pt>
                <c:pt idx="335">
                  <c:v>1.44653931983485E-9</c:v>
                </c:pt>
                <c:pt idx="336">
                  <c:v>1.44653931983485E-9</c:v>
                </c:pt>
                <c:pt idx="337">
                  <c:v>1.45320861383841E-9</c:v>
                </c:pt>
                <c:pt idx="338">
                  <c:v>1.45915391144246E-9</c:v>
                </c:pt>
                <c:pt idx="339">
                  <c:v>1.46437521264702E-9</c:v>
                </c:pt>
                <c:pt idx="340">
                  <c:v>1.46887251745208E-9</c:v>
                </c:pt>
                <c:pt idx="341">
                  <c:v>1.4726458258576401E-9</c:v>
                </c:pt>
                <c:pt idx="342">
                  <c:v>1.4756951378637E-9</c:v>
                </c:pt>
                <c:pt idx="343">
                  <c:v>1.47802045347027E-9</c:v>
                </c:pt>
                <c:pt idx="344">
                  <c:v>1.47962177267733E-9</c:v>
                </c:pt>
                <c:pt idx="345">
                  <c:v>1.4804990954848999E-9</c:v>
                </c:pt>
                <c:pt idx="346">
                  <c:v>1.4806524218929599E-9</c:v>
                </c:pt>
                <c:pt idx="347">
                  <c:v>1.4800817519015301E-9</c:v>
                </c:pt>
                <c:pt idx="348">
                  <c:v>1.4787870855105999E-9</c:v>
                </c:pt>
                <c:pt idx="349">
                  <c:v>1.4767684227201701E-9</c:v>
                </c:pt>
                <c:pt idx="350">
                  <c:v>1.47402576353025E-9</c:v>
                </c:pt>
                <c:pt idx="351">
                  <c:v>1.47055910794082E-9</c:v>
                </c:pt>
                <c:pt idx="352">
                  <c:v>1.4663684559518901E-9</c:v>
                </c:pt>
                <c:pt idx="353">
                  <c:v>1.46145380756347E-9</c:v>
                </c:pt>
                <c:pt idx="354">
                  <c:v>1.4558151627755499E-9</c:v>
                </c:pt>
                <c:pt idx="355">
                  <c:v>1.44945252158813E-9</c:v>
                </c:pt>
                <c:pt idx="356">
                  <c:v>1.44236588400121E-9</c:v>
                </c:pt>
              </c:numCache>
            </c:numRef>
          </c:yVal>
          <c:smooth val="0"/>
          <c:extLst>
            <c:ext xmlns:c16="http://schemas.microsoft.com/office/drawing/2014/chart" uri="{C3380CC4-5D6E-409C-BE32-E72D297353CC}">
              <c16:uniqueId val="{00000001-49FF-4B2A-883E-DC104234534D}"/>
            </c:ext>
          </c:extLst>
        </c:ser>
        <c:ser>
          <c:idx val="2"/>
          <c:order val="2"/>
          <c:tx>
            <c:strRef>
              <c:f>'data pression buncher CF 1'!$D$2</c:f>
              <c:strCache>
                <c:ptCount val="1"/>
                <c:pt idx="0">
                  <c:v>Pression CO</c:v>
                </c:pt>
              </c:strCache>
            </c:strRef>
          </c:tx>
          <c:spPr>
            <a:ln w="19050" cap="rnd">
              <a:noFill/>
              <a:round/>
            </a:ln>
            <a:effectLst/>
          </c:spPr>
          <c:marker>
            <c:symbol val="circle"/>
            <c:size val="2"/>
            <c:spPr>
              <a:solidFill>
                <a:schemeClr val="tx1"/>
              </a:solidFill>
              <a:ln w="9525">
                <a:solidFill>
                  <a:schemeClr val="tx1"/>
                </a:solidFill>
              </a:ln>
              <a:effectLst/>
            </c:spPr>
          </c:marker>
          <c:xVal>
            <c:numRef>
              <c:f>'data pression buncher CF 1'!$A$3:$A$359</c:f>
              <c:numCache>
                <c:formatCode>General</c:formatCode>
                <c:ptCount val="357"/>
                <c:pt idx="0">
                  <c:v>0</c:v>
                </c:pt>
                <c:pt idx="1">
                  <c:v>0.1</c:v>
                </c:pt>
                <c:pt idx="2">
                  <c:v>0.2</c:v>
                </c:pt>
                <c:pt idx="3">
                  <c:v>0.3</c:v>
                </c:pt>
                <c:pt idx="4">
                  <c:v>0.4</c:v>
                </c:pt>
                <c:pt idx="5">
                  <c:v>0.5</c:v>
                </c:pt>
                <c:pt idx="6">
                  <c:v>0.6</c:v>
                </c:pt>
                <c:pt idx="7">
                  <c:v>0.7</c:v>
                </c:pt>
                <c:pt idx="8">
                  <c:v>0.8</c:v>
                </c:pt>
                <c:pt idx="9">
                  <c:v>0.9</c:v>
                </c:pt>
                <c:pt idx="10">
                  <c:v>1</c:v>
                </c:pt>
                <c:pt idx="11">
                  <c:v>1.1000000000000001</c:v>
                </c:pt>
                <c:pt idx="12">
                  <c:v>1.2</c:v>
                </c:pt>
                <c:pt idx="13">
                  <c:v>1.3</c:v>
                </c:pt>
                <c:pt idx="14">
                  <c:v>1.4</c:v>
                </c:pt>
                <c:pt idx="15">
                  <c:v>1.5</c:v>
                </c:pt>
                <c:pt idx="16">
                  <c:v>1.6</c:v>
                </c:pt>
                <c:pt idx="17">
                  <c:v>1.7</c:v>
                </c:pt>
                <c:pt idx="18">
                  <c:v>1.8</c:v>
                </c:pt>
                <c:pt idx="19">
                  <c:v>1.9</c:v>
                </c:pt>
                <c:pt idx="20">
                  <c:v>2</c:v>
                </c:pt>
                <c:pt idx="21">
                  <c:v>2</c:v>
                </c:pt>
                <c:pt idx="22">
                  <c:v>2.5750000000000002</c:v>
                </c:pt>
                <c:pt idx="23">
                  <c:v>3.15</c:v>
                </c:pt>
                <c:pt idx="24">
                  <c:v>3.7250000000000001</c:v>
                </c:pt>
                <c:pt idx="25">
                  <c:v>4.3</c:v>
                </c:pt>
                <c:pt idx="26">
                  <c:v>4.875</c:v>
                </c:pt>
                <c:pt idx="27">
                  <c:v>5.45</c:v>
                </c:pt>
                <c:pt idx="28">
                  <c:v>6.0250000000000004</c:v>
                </c:pt>
                <c:pt idx="29">
                  <c:v>6.6</c:v>
                </c:pt>
                <c:pt idx="30">
                  <c:v>7.1749999999999998</c:v>
                </c:pt>
                <c:pt idx="31">
                  <c:v>7.75</c:v>
                </c:pt>
                <c:pt idx="32">
                  <c:v>8.3249999999999993</c:v>
                </c:pt>
                <c:pt idx="33">
                  <c:v>8.9</c:v>
                </c:pt>
                <c:pt idx="34">
                  <c:v>9.4749999999999996</c:v>
                </c:pt>
                <c:pt idx="35">
                  <c:v>10.050000000000001</c:v>
                </c:pt>
                <c:pt idx="36">
                  <c:v>10.625</c:v>
                </c:pt>
                <c:pt idx="37">
                  <c:v>11.2</c:v>
                </c:pt>
                <c:pt idx="38">
                  <c:v>11.775</c:v>
                </c:pt>
                <c:pt idx="39">
                  <c:v>12.35</c:v>
                </c:pt>
                <c:pt idx="40">
                  <c:v>12.925000000000001</c:v>
                </c:pt>
                <c:pt idx="41">
                  <c:v>13.5</c:v>
                </c:pt>
                <c:pt idx="42">
                  <c:v>13.5</c:v>
                </c:pt>
                <c:pt idx="43">
                  <c:v>14.65</c:v>
                </c:pt>
                <c:pt idx="44">
                  <c:v>15.8</c:v>
                </c:pt>
                <c:pt idx="45">
                  <c:v>16.95</c:v>
                </c:pt>
                <c:pt idx="46">
                  <c:v>18.100000000000001</c:v>
                </c:pt>
                <c:pt idx="47">
                  <c:v>19.25</c:v>
                </c:pt>
                <c:pt idx="48">
                  <c:v>20.399999999999999</c:v>
                </c:pt>
                <c:pt idx="49">
                  <c:v>21.55</c:v>
                </c:pt>
                <c:pt idx="50">
                  <c:v>22.7</c:v>
                </c:pt>
                <c:pt idx="51">
                  <c:v>23.85</c:v>
                </c:pt>
                <c:pt idx="52">
                  <c:v>25</c:v>
                </c:pt>
                <c:pt idx="53">
                  <c:v>26.15</c:v>
                </c:pt>
                <c:pt idx="54">
                  <c:v>27.3</c:v>
                </c:pt>
                <c:pt idx="55">
                  <c:v>28.45</c:v>
                </c:pt>
                <c:pt idx="56">
                  <c:v>29.6</c:v>
                </c:pt>
                <c:pt idx="57">
                  <c:v>30.75</c:v>
                </c:pt>
                <c:pt idx="58">
                  <c:v>31.9</c:v>
                </c:pt>
                <c:pt idx="59">
                  <c:v>33.049999999999997</c:v>
                </c:pt>
                <c:pt idx="60">
                  <c:v>34.200000000000003</c:v>
                </c:pt>
                <c:pt idx="61">
                  <c:v>35.35</c:v>
                </c:pt>
                <c:pt idx="62">
                  <c:v>36.5</c:v>
                </c:pt>
                <c:pt idx="63">
                  <c:v>36.5</c:v>
                </c:pt>
                <c:pt idx="64">
                  <c:v>36.875</c:v>
                </c:pt>
                <c:pt idx="65">
                  <c:v>37.25</c:v>
                </c:pt>
                <c:pt idx="66">
                  <c:v>37.625</c:v>
                </c:pt>
                <c:pt idx="67">
                  <c:v>38</c:v>
                </c:pt>
                <c:pt idx="68">
                  <c:v>38.375</c:v>
                </c:pt>
                <c:pt idx="69">
                  <c:v>38.75</c:v>
                </c:pt>
                <c:pt idx="70">
                  <c:v>39.125</c:v>
                </c:pt>
                <c:pt idx="71">
                  <c:v>39.5</c:v>
                </c:pt>
                <c:pt idx="72">
                  <c:v>39.875</c:v>
                </c:pt>
                <c:pt idx="73">
                  <c:v>40.25</c:v>
                </c:pt>
                <c:pt idx="74">
                  <c:v>40.625</c:v>
                </c:pt>
                <c:pt idx="75">
                  <c:v>41</c:v>
                </c:pt>
                <c:pt idx="76">
                  <c:v>41.375</c:v>
                </c:pt>
                <c:pt idx="77">
                  <c:v>41.75</c:v>
                </c:pt>
                <c:pt idx="78">
                  <c:v>42.125</c:v>
                </c:pt>
                <c:pt idx="79">
                  <c:v>42.5</c:v>
                </c:pt>
                <c:pt idx="80">
                  <c:v>42.875</c:v>
                </c:pt>
                <c:pt idx="81">
                  <c:v>43.25</c:v>
                </c:pt>
                <c:pt idx="82">
                  <c:v>43.625</c:v>
                </c:pt>
                <c:pt idx="83">
                  <c:v>44</c:v>
                </c:pt>
                <c:pt idx="84">
                  <c:v>44</c:v>
                </c:pt>
                <c:pt idx="85">
                  <c:v>44.375</c:v>
                </c:pt>
                <c:pt idx="86">
                  <c:v>44.75</c:v>
                </c:pt>
                <c:pt idx="87">
                  <c:v>45.125</c:v>
                </c:pt>
                <c:pt idx="88">
                  <c:v>45.5</c:v>
                </c:pt>
                <c:pt idx="89">
                  <c:v>45.875</c:v>
                </c:pt>
                <c:pt idx="90">
                  <c:v>46.25</c:v>
                </c:pt>
                <c:pt idx="91">
                  <c:v>46.625</c:v>
                </c:pt>
                <c:pt idx="92">
                  <c:v>47</c:v>
                </c:pt>
                <c:pt idx="93">
                  <c:v>47.375</c:v>
                </c:pt>
                <c:pt idx="94">
                  <c:v>47.75</c:v>
                </c:pt>
                <c:pt idx="95">
                  <c:v>48.125</c:v>
                </c:pt>
                <c:pt idx="96">
                  <c:v>48.5</c:v>
                </c:pt>
                <c:pt idx="97">
                  <c:v>48.875</c:v>
                </c:pt>
                <c:pt idx="98">
                  <c:v>49.25</c:v>
                </c:pt>
                <c:pt idx="99">
                  <c:v>49.625</c:v>
                </c:pt>
                <c:pt idx="100">
                  <c:v>50</c:v>
                </c:pt>
                <c:pt idx="101">
                  <c:v>50.375</c:v>
                </c:pt>
                <c:pt idx="102">
                  <c:v>50.75</c:v>
                </c:pt>
                <c:pt idx="103">
                  <c:v>51.125</c:v>
                </c:pt>
                <c:pt idx="104">
                  <c:v>51.5</c:v>
                </c:pt>
                <c:pt idx="105">
                  <c:v>44</c:v>
                </c:pt>
                <c:pt idx="106">
                  <c:v>44.5</c:v>
                </c:pt>
                <c:pt idx="107">
                  <c:v>45</c:v>
                </c:pt>
                <c:pt idx="108">
                  <c:v>45.5</c:v>
                </c:pt>
                <c:pt idx="109">
                  <c:v>46</c:v>
                </c:pt>
                <c:pt idx="110">
                  <c:v>46.5</c:v>
                </c:pt>
                <c:pt idx="111">
                  <c:v>47</c:v>
                </c:pt>
                <c:pt idx="112">
                  <c:v>47.5</c:v>
                </c:pt>
                <c:pt idx="113">
                  <c:v>48</c:v>
                </c:pt>
                <c:pt idx="114">
                  <c:v>48.5</c:v>
                </c:pt>
                <c:pt idx="115">
                  <c:v>49</c:v>
                </c:pt>
                <c:pt idx="116">
                  <c:v>49.5</c:v>
                </c:pt>
                <c:pt idx="117">
                  <c:v>50</c:v>
                </c:pt>
                <c:pt idx="118">
                  <c:v>50.5</c:v>
                </c:pt>
                <c:pt idx="119">
                  <c:v>51</c:v>
                </c:pt>
                <c:pt idx="120">
                  <c:v>51.5</c:v>
                </c:pt>
                <c:pt idx="121">
                  <c:v>52</c:v>
                </c:pt>
                <c:pt idx="122">
                  <c:v>52.5</c:v>
                </c:pt>
                <c:pt idx="123">
                  <c:v>53</c:v>
                </c:pt>
                <c:pt idx="124">
                  <c:v>53.5</c:v>
                </c:pt>
                <c:pt idx="125">
                  <c:v>54</c:v>
                </c:pt>
                <c:pt idx="126">
                  <c:v>51.5</c:v>
                </c:pt>
                <c:pt idx="127">
                  <c:v>51.625</c:v>
                </c:pt>
                <c:pt idx="128">
                  <c:v>51.75</c:v>
                </c:pt>
                <c:pt idx="129">
                  <c:v>51.875</c:v>
                </c:pt>
                <c:pt idx="130">
                  <c:v>52</c:v>
                </c:pt>
                <c:pt idx="131">
                  <c:v>52.125</c:v>
                </c:pt>
                <c:pt idx="132">
                  <c:v>52.25</c:v>
                </c:pt>
                <c:pt idx="133">
                  <c:v>52.375</c:v>
                </c:pt>
                <c:pt idx="134">
                  <c:v>52.5</c:v>
                </c:pt>
                <c:pt idx="135">
                  <c:v>52.625</c:v>
                </c:pt>
                <c:pt idx="136">
                  <c:v>52.75</c:v>
                </c:pt>
                <c:pt idx="137">
                  <c:v>52.875</c:v>
                </c:pt>
                <c:pt idx="138">
                  <c:v>53</c:v>
                </c:pt>
                <c:pt idx="139">
                  <c:v>53.125</c:v>
                </c:pt>
                <c:pt idx="140">
                  <c:v>53.25</c:v>
                </c:pt>
                <c:pt idx="141">
                  <c:v>53.375</c:v>
                </c:pt>
                <c:pt idx="142">
                  <c:v>53.5</c:v>
                </c:pt>
                <c:pt idx="143">
                  <c:v>53.625</c:v>
                </c:pt>
                <c:pt idx="144">
                  <c:v>53.75</c:v>
                </c:pt>
                <c:pt idx="145">
                  <c:v>53.875</c:v>
                </c:pt>
                <c:pt idx="146">
                  <c:v>54</c:v>
                </c:pt>
                <c:pt idx="147">
                  <c:v>54</c:v>
                </c:pt>
                <c:pt idx="148">
                  <c:v>54.5</c:v>
                </c:pt>
                <c:pt idx="149">
                  <c:v>55</c:v>
                </c:pt>
                <c:pt idx="150">
                  <c:v>55.5</c:v>
                </c:pt>
                <c:pt idx="151">
                  <c:v>56</c:v>
                </c:pt>
                <c:pt idx="152">
                  <c:v>56.5</c:v>
                </c:pt>
                <c:pt idx="153">
                  <c:v>57</c:v>
                </c:pt>
                <c:pt idx="154">
                  <c:v>57.5</c:v>
                </c:pt>
                <c:pt idx="155">
                  <c:v>58</c:v>
                </c:pt>
                <c:pt idx="156">
                  <c:v>58.5</c:v>
                </c:pt>
                <c:pt idx="157">
                  <c:v>59</c:v>
                </c:pt>
                <c:pt idx="158">
                  <c:v>59.5</c:v>
                </c:pt>
                <c:pt idx="159">
                  <c:v>60</c:v>
                </c:pt>
                <c:pt idx="160">
                  <c:v>60.5</c:v>
                </c:pt>
                <c:pt idx="161">
                  <c:v>61</c:v>
                </c:pt>
                <c:pt idx="162">
                  <c:v>61.5</c:v>
                </c:pt>
                <c:pt idx="163">
                  <c:v>62</c:v>
                </c:pt>
                <c:pt idx="164">
                  <c:v>62.5</c:v>
                </c:pt>
                <c:pt idx="165">
                  <c:v>63</c:v>
                </c:pt>
                <c:pt idx="166">
                  <c:v>63.5</c:v>
                </c:pt>
                <c:pt idx="167">
                  <c:v>64</c:v>
                </c:pt>
                <c:pt idx="168">
                  <c:v>64</c:v>
                </c:pt>
                <c:pt idx="169">
                  <c:v>64.5</c:v>
                </c:pt>
                <c:pt idx="170">
                  <c:v>65</c:v>
                </c:pt>
                <c:pt idx="171">
                  <c:v>65.5</c:v>
                </c:pt>
                <c:pt idx="172">
                  <c:v>66</c:v>
                </c:pt>
                <c:pt idx="173">
                  <c:v>66.5</c:v>
                </c:pt>
                <c:pt idx="174">
                  <c:v>67</c:v>
                </c:pt>
                <c:pt idx="175">
                  <c:v>67.5</c:v>
                </c:pt>
                <c:pt idx="176">
                  <c:v>68</c:v>
                </c:pt>
                <c:pt idx="177">
                  <c:v>68.5</c:v>
                </c:pt>
                <c:pt idx="178">
                  <c:v>69</c:v>
                </c:pt>
                <c:pt idx="179">
                  <c:v>69.5</c:v>
                </c:pt>
                <c:pt idx="180">
                  <c:v>70</c:v>
                </c:pt>
                <c:pt idx="181">
                  <c:v>70.5</c:v>
                </c:pt>
                <c:pt idx="182">
                  <c:v>71</c:v>
                </c:pt>
                <c:pt idx="183">
                  <c:v>71.5</c:v>
                </c:pt>
                <c:pt idx="184">
                  <c:v>72</c:v>
                </c:pt>
                <c:pt idx="185">
                  <c:v>72.5</c:v>
                </c:pt>
                <c:pt idx="186">
                  <c:v>73</c:v>
                </c:pt>
                <c:pt idx="187">
                  <c:v>73.5</c:v>
                </c:pt>
                <c:pt idx="188">
                  <c:v>74</c:v>
                </c:pt>
                <c:pt idx="189">
                  <c:v>74</c:v>
                </c:pt>
                <c:pt idx="190">
                  <c:v>74.125</c:v>
                </c:pt>
                <c:pt idx="191">
                  <c:v>74.25</c:v>
                </c:pt>
                <c:pt idx="192">
                  <c:v>74.375</c:v>
                </c:pt>
                <c:pt idx="193">
                  <c:v>74.5</c:v>
                </c:pt>
                <c:pt idx="194">
                  <c:v>74.625</c:v>
                </c:pt>
                <c:pt idx="195">
                  <c:v>74.75</c:v>
                </c:pt>
                <c:pt idx="196">
                  <c:v>74.875</c:v>
                </c:pt>
                <c:pt idx="197">
                  <c:v>75</c:v>
                </c:pt>
                <c:pt idx="198">
                  <c:v>75.125</c:v>
                </c:pt>
                <c:pt idx="199">
                  <c:v>75.25</c:v>
                </c:pt>
                <c:pt idx="200">
                  <c:v>75.375</c:v>
                </c:pt>
                <c:pt idx="201">
                  <c:v>75.5</c:v>
                </c:pt>
                <c:pt idx="202">
                  <c:v>75.625</c:v>
                </c:pt>
                <c:pt idx="203">
                  <c:v>75.75</c:v>
                </c:pt>
                <c:pt idx="204">
                  <c:v>75.875</c:v>
                </c:pt>
                <c:pt idx="205">
                  <c:v>76</c:v>
                </c:pt>
                <c:pt idx="206">
                  <c:v>76.125</c:v>
                </c:pt>
                <c:pt idx="207">
                  <c:v>76.25</c:v>
                </c:pt>
                <c:pt idx="208">
                  <c:v>76.375</c:v>
                </c:pt>
                <c:pt idx="209">
                  <c:v>76.5</c:v>
                </c:pt>
                <c:pt idx="210">
                  <c:v>64</c:v>
                </c:pt>
                <c:pt idx="211">
                  <c:v>64.25</c:v>
                </c:pt>
                <c:pt idx="212">
                  <c:v>64.5</c:v>
                </c:pt>
                <c:pt idx="213">
                  <c:v>64.75</c:v>
                </c:pt>
                <c:pt idx="214">
                  <c:v>65</c:v>
                </c:pt>
                <c:pt idx="215">
                  <c:v>65.25</c:v>
                </c:pt>
                <c:pt idx="216">
                  <c:v>65.5</c:v>
                </c:pt>
                <c:pt idx="217">
                  <c:v>65.75</c:v>
                </c:pt>
                <c:pt idx="218">
                  <c:v>66</c:v>
                </c:pt>
                <c:pt idx="219">
                  <c:v>66.25</c:v>
                </c:pt>
                <c:pt idx="220">
                  <c:v>66.5</c:v>
                </c:pt>
                <c:pt idx="221">
                  <c:v>66.75</c:v>
                </c:pt>
                <c:pt idx="222">
                  <c:v>67</c:v>
                </c:pt>
                <c:pt idx="223">
                  <c:v>67.25</c:v>
                </c:pt>
                <c:pt idx="224">
                  <c:v>67.5</c:v>
                </c:pt>
                <c:pt idx="225">
                  <c:v>67.75</c:v>
                </c:pt>
                <c:pt idx="226">
                  <c:v>68</c:v>
                </c:pt>
                <c:pt idx="227">
                  <c:v>68.25</c:v>
                </c:pt>
                <c:pt idx="228">
                  <c:v>68.5</c:v>
                </c:pt>
                <c:pt idx="229">
                  <c:v>68.75</c:v>
                </c:pt>
                <c:pt idx="230">
                  <c:v>69</c:v>
                </c:pt>
                <c:pt idx="231">
                  <c:v>76.5</c:v>
                </c:pt>
                <c:pt idx="232">
                  <c:v>77</c:v>
                </c:pt>
                <c:pt idx="233">
                  <c:v>77.5</c:v>
                </c:pt>
                <c:pt idx="234">
                  <c:v>78</c:v>
                </c:pt>
                <c:pt idx="235">
                  <c:v>78.5</c:v>
                </c:pt>
                <c:pt idx="236">
                  <c:v>79</c:v>
                </c:pt>
                <c:pt idx="237">
                  <c:v>79.5</c:v>
                </c:pt>
                <c:pt idx="238">
                  <c:v>80</c:v>
                </c:pt>
                <c:pt idx="239">
                  <c:v>80.5</c:v>
                </c:pt>
                <c:pt idx="240">
                  <c:v>81</c:v>
                </c:pt>
                <c:pt idx="241">
                  <c:v>81.5</c:v>
                </c:pt>
                <c:pt idx="242">
                  <c:v>82</c:v>
                </c:pt>
                <c:pt idx="243">
                  <c:v>82.5</c:v>
                </c:pt>
                <c:pt idx="244">
                  <c:v>83</c:v>
                </c:pt>
                <c:pt idx="245">
                  <c:v>83.5</c:v>
                </c:pt>
                <c:pt idx="246">
                  <c:v>84</c:v>
                </c:pt>
                <c:pt idx="247">
                  <c:v>84.5</c:v>
                </c:pt>
                <c:pt idx="248">
                  <c:v>85</c:v>
                </c:pt>
                <c:pt idx="249">
                  <c:v>85.5</c:v>
                </c:pt>
                <c:pt idx="250">
                  <c:v>86</c:v>
                </c:pt>
                <c:pt idx="251">
                  <c:v>86.5</c:v>
                </c:pt>
                <c:pt idx="252">
                  <c:v>86.5</c:v>
                </c:pt>
                <c:pt idx="253">
                  <c:v>87</c:v>
                </c:pt>
                <c:pt idx="254">
                  <c:v>87.5</c:v>
                </c:pt>
                <c:pt idx="255">
                  <c:v>88</c:v>
                </c:pt>
                <c:pt idx="256">
                  <c:v>88.5</c:v>
                </c:pt>
                <c:pt idx="257">
                  <c:v>89</c:v>
                </c:pt>
                <c:pt idx="258">
                  <c:v>89.5</c:v>
                </c:pt>
                <c:pt idx="259">
                  <c:v>90</c:v>
                </c:pt>
                <c:pt idx="260">
                  <c:v>90.5</c:v>
                </c:pt>
                <c:pt idx="261">
                  <c:v>91</c:v>
                </c:pt>
                <c:pt idx="262">
                  <c:v>91.5</c:v>
                </c:pt>
                <c:pt idx="263">
                  <c:v>92</c:v>
                </c:pt>
                <c:pt idx="264">
                  <c:v>92.5</c:v>
                </c:pt>
                <c:pt idx="265">
                  <c:v>93</c:v>
                </c:pt>
                <c:pt idx="266">
                  <c:v>93.5</c:v>
                </c:pt>
                <c:pt idx="267">
                  <c:v>94</c:v>
                </c:pt>
                <c:pt idx="268">
                  <c:v>94.5</c:v>
                </c:pt>
                <c:pt idx="269">
                  <c:v>95</c:v>
                </c:pt>
                <c:pt idx="270">
                  <c:v>95.5</c:v>
                </c:pt>
                <c:pt idx="271">
                  <c:v>96</c:v>
                </c:pt>
                <c:pt idx="272">
                  <c:v>96.5</c:v>
                </c:pt>
                <c:pt idx="273">
                  <c:v>86.5</c:v>
                </c:pt>
                <c:pt idx="274">
                  <c:v>87</c:v>
                </c:pt>
                <c:pt idx="275">
                  <c:v>87.5</c:v>
                </c:pt>
                <c:pt idx="276">
                  <c:v>88</c:v>
                </c:pt>
                <c:pt idx="277">
                  <c:v>88.5</c:v>
                </c:pt>
                <c:pt idx="278">
                  <c:v>89</c:v>
                </c:pt>
                <c:pt idx="279">
                  <c:v>89.5</c:v>
                </c:pt>
                <c:pt idx="280">
                  <c:v>90</c:v>
                </c:pt>
                <c:pt idx="281">
                  <c:v>90.5</c:v>
                </c:pt>
                <c:pt idx="282">
                  <c:v>91</c:v>
                </c:pt>
                <c:pt idx="283">
                  <c:v>91.5</c:v>
                </c:pt>
                <c:pt idx="284">
                  <c:v>92</c:v>
                </c:pt>
                <c:pt idx="285">
                  <c:v>92.5</c:v>
                </c:pt>
                <c:pt idx="286">
                  <c:v>93</c:v>
                </c:pt>
                <c:pt idx="287">
                  <c:v>93.5</c:v>
                </c:pt>
                <c:pt idx="288">
                  <c:v>94</c:v>
                </c:pt>
                <c:pt idx="289">
                  <c:v>94.5</c:v>
                </c:pt>
                <c:pt idx="290">
                  <c:v>95</c:v>
                </c:pt>
                <c:pt idx="291">
                  <c:v>95.5</c:v>
                </c:pt>
                <c:pt idx="292">
                  <c:v>96</c:v>
                </c:pt>
                <c:pt idx="293">
                  <c:v>96.5</c:v>
                </c:pt>
                <c:pt idx="294">
                  <c:v>96.5</c:v>
                </c:pt>
                <c:pt idx="295">
                  <c:v>97</c:v>
                </c:pt>
                <c:pt idx="296">
                  <c:v>97.5</c:v>
                </c:pt>
                <c:pt idx="297">
                  <c:v>98</c:v>
                </c:pt>
                <c:pt idx="298">
                  <c:v>98.5</c:v>
                </c:pt>
                <c:pt idx="299">
                  <c:v>99</c:v>
                </c:pt>
                <c:pt idx="300">
                  <c:v>99.5</c:v>
                </c:pt>
                <c:pt idx="301">
                  <c:v>100</c:v>
                </c:pt>
                <c:pt idx="302">
                  <c:v>100.5</c:v>
                </c:pt>
                <c:pt idx="303">
                  <c:v>101</c:v>
                </c:pt>
                <c:pt idx="304">
                  <c:v>101.5</c:v>
                </c:pt>
                <c:pt idx="305">
                  <c:v>102</c:v>
                </c:pt>
                <c:pt idx="306">
                  <c:v>102.5</c:v>
                </c:pt>
                <c:pt idx="307">
                  <c:v>103</c:v>
                </c:pt>
                <c:pt idx="308">
                  <c:v>103.5</c:v>
                </c:pt>
                <c:pt idx="309">
                  <c:v>104</c:v>
                </c:pt>
                <c:pt idx="310">
                  <c:v>104.5</c:v>
                </c:pt>
                <c:pt idx="311">
                  <c:v>105</c:v>
                </c:pt>
                <c:pt idx="312">
                  <c:v>105.5</c:v>
                </c:pt>
                <c:pt idx="313">
                  <c:v>106</c:v>
                </c:pt>
                <c:pt idx="314">
                  <c:v>106.5</c:v>
                </c:pt>
                <c:pt idx="315">
                  <c:v>106.5</c:v>
                </c:pt>
                <c:pt idx="316">
                  <c:v>107.7</c:v>
                </c:pt>
                <c:pt idx="317">
                  <c:v>108.9</c:v>
                </c:pt>
                <c:pt idx="318">
                  <c:v>110.1</c:v>
                </c:pt>
                <c:pt idx="319">
                  <c:v>111.3</c:v>
                </c:pt>
                <c:pt idx="320">
                  <c:v>112.5</c:v>
                </c:pt>
                <c:pt idx="321">
                  <c:v>113.7</c:v>
                </c:pt>
                <c:pt idx="322">
                  <c:v>114.9</c:v>
                </c:pt>
                <c:pt idx="323">
                  <c:v>116.1</c:v>
                </c:pt>
                <c:pt idx="324">
                  <c:v>117.3</c:v>
                </c:pt>
                <c:pt idx="325">
                  <c:v>118.5</c:v>
                </c:pt>
                <c:pt idx="326">
                  <c:v>119.7</c:v>
                </c:pt>
                <c:pt idx="327">
                  <c:v>120.9</c:v>
                </c:pt>
                <c:pt idx="328">
                  <c:v>122.1</c:v>
                </c:pt>
                <c:pt idx="329">
                  <c:v>123.3</c:v>
                </c:pt>
                <c:pt idx="330">
                  <c:v>124.5</c:v>
                </c:pt>
                <c:pt idx="331">
                  <c:v>125.7</c:v>
                </c:pt>
                <c:pt idx="332">
                  <c:v>126.9</c:v>
                </c:pt>
                <c:pt idx="333">
                  <c:v>128.1</c:v>
                </c:pt>
                <c:pt idx="334">
                  <c:v>129.30000000000001</c:v>
                </c:pt>
                <c:pt idx="335">
                  <c:v>130.5</c:v>
                </c:pt>
                <c:pt idx="336">
                  <c:v>130.5</c:v>
                </c:pt>
                <c:pt idx="337">
                  <c:v>131.5</c:v>
                </c:pt>
                <c:pt idx="338">
                  <c:v>132.5</c:v>
                </c:pt>
                <c:pt idx="339">
                  <c:v>133.5</c:v>
                </c:pt>
                <c:pt idx="340">
                  <c:v>134.5</c:v>
                </c:pt>
                <c:pt idx="341">
                  <c:v>135.5</c:v>
                </c:pt>
                <c:pt idx="342">
                  <c:v>136.5</c:v>
                </c:pt>
                <c:pt idx="343">
                  <c:v>137.5</c:v>
                </c:pt>
                <c:pt idx="344">
                  <c:v>138.5</c:v>
                </c:pt>
                <c:pt idx="345">
                  <c:v>139.5</c:v>
                </c:pt>
                <c:pt idx="346">
                  <c:v>140.5</c:v>
                </c:pt>
                <c:pt idx="347">
                  <c:v>141.5</c:v>
                </c:pt>
                <c:pt idx="348">
                  <c:v>142.5</c:v>
                </c:pt>
                <c:pt idx="349">
                  <c:v>143.5</c:v>
                </c:pt>
                <c:pt idx="350">
                  <c:v>144.5</c:v>
                </c:pt>
                <c:pt idx="351">
                  <c:v>145.5</c:v>
                </c:pt>
                <c:pt idx="352">
                  <c:v>146.5</c:v>
                </c:pt>
                <c:pt idx="353">
                  <c:v>147.5</c:v>
                </c:pt>
                <c:pt idx="354">
                  <c:v>148.5</c:v>
                </c:pt>
                <c:pt idx="355">
                  <c:v>149.5</c:v>
                </c:pt>
                <c:pt idx="356">
                  <c:v>150.5</c:v>
                </c:pt>
              </c:numCache>
            </c:numRef>
          </c:xVal>
          <c:yVal>
            <c:numRef>
              <c:f>'data pression buncher CF 1'!$D$3:$D$359</c:f>
              <c:numCache>
                <c:formatCode>0.00E+00</c:formatCode>
                <c:ptCount val="357"/>
                <c:pt idx="0">
                  <c:v>9.3615635098174508E-13</c:v>
                </c:pt>
                <c:pt idx="1">
                  <c:v>3.11145640776859E-12</c:v>
                </c:pt>
                <c:pt idx="2">
                  <c:v>5.2867349649272101E-12</c:v>
                </c:pt>
                <c:pt idx="3">
                  <c:v>7.4619920224576004E-12</c:v>
                </c:pt>
                <c:pt idx="4">
                  <c:v>9.6372275803597506E-12</c:v>
                </c:pt>
                <c:pt idx="5">
                  <c:v>1.18124416386336E-11</c:v>
                </c:pt>
                <c:pt idx="6">
                  <c:v>1.3987634197279301E-11</c:v>
                </c:pt>
                <c:pt idx="7">
                  <c:v>1.61628052562968E-11</c:v>
                </c:pt>
                <c:pt idx="8">
                  <c:v>1.8337954815686001E-11</c:v>
                </c:pt>
                <c:pt idx="9">
                  <c:v>2.0513082875447E-11</c:v>
                </c:pt>
                <c:pt idx="10">
                  <c:v>2.26881894355797E-11</c:v>
                </c:pt>
                <c:pt idx="11">
                  <c:v>2.48632744960843E-11</c:v>
                </c:pt>
                <c:pt idx="12">
                  <c:v>2.7038338056960599E-11</c:v>
                </c:pt>
                <c:pt idx="13">
                  <c:v>2.9213380118208602E-11</c:v>
                </c:pt>
                <c:pt idx="14">
                  <c:v>3.1388400679828398E-11</c:v>
                </c:pt>
                <c:pt idx="15">
                  <c:v>3.3563399741820002E-11</c:v>
                </c:pt>
                <c:pt idx="16">
                  <c:v>3.5738377304183402E-11</c:v>
                </c:pt>
                <c:pt idx="17">
                  <c:v>3.7913333366918501E-11</c:v>
                </c:pt>
                <c:pt idx="18">
                  <c:v>4.0088267930025402E-11</c:v>
                </c:pt>
                <c:pt idx="19">
                  <c:v>4.2263180993504098E-11</c:v>
                </c:pt>
                <c:pt idx="20">
                  <c:v>4.4438072557354499E-11</c:v>
                </c:pt>
                <c:pt idx="21">
                  <c:v>4.4438072557354499E-11</c:v>
                </c:pt>
                <c:pt idx="22">
                  <c:v>4.5013258146258698E-11</c:v>
                </c:pt>
                <c:pt idx="23">
                  <c:v>4.5588365263619502E-11</c:v>
                </c:pt>
                <c:pt idx="24">
                  <c:v>4.6163393909436699E-11</c:v>
                </c:pt>
                <c:pt idx="25">
                  <c:v>4.6738344083710502E-11</c:v>
                </c:pt>
                <c:pt idx="26">
                  <c:v>4.7313215786440801E-11</c:v>
                </c:pt>
                <c:pt idx="27">
                  <c:v>4.7888009017627603E-11</c:v>
                </c:pt>
                <c:pt idx="28">
                  <c:v>4.8462723777270998E-11</c:v>
                </c:pt>
                <c:pt idx="29">
                  <c:v>4.9037360065370798E-11</c:v>
                </c:pt>
                <c:pt idx="30">
                  <c:v>4.9611917881927198E-11</c:v>
                </c:pt>
                <c:pt idx="31">
                  <c:v>5.0186397226940198E-11</c:v>
                </c:pt>
                <c:pt idx="32">
                  <c:v>5.0760798100409603E-11</c:v>
                </c:pt>
                <c:pt idx="33">
                  <c:v>5.1335120502335601E-11</c:v>
                </c:pt>
                <c:pt idx="34">
                  <c:v>5.1909364432718101E-11</c:v>
                </c:pt>
                <c:pt idx="35">
                  <c:v>5.2483529891557098E-11</c:v>
                </c:pt>
                <c:pt idx="36">
                  <c:v>5.3057616878852597E-11</c:v>
                </c:pt>
                <c:pt idx="37">
                  <c:v>5.3631625394604703E-11</c:v>
                </c:pt>
                <c:pt idx="38">
                  <c:v>5.4205555438813298E-11</c:v>
                </c:pt>
                <c:pt idx="39">
                  <c:v>5.4779407011478401E-11</c:v>
                </c:pt>
                <c:pt idx="40">
                  <c:v>5.5353180112600001E-11</c:v>
                </c:pt>
                <c:pt idx="41">
                  <c:v>5.5926874742178201E-11</c:v>
                </c:pt>
                <c:pt idx="42">
                  <c:v>5.5926874742178201E-11</c:v>
                </c:pt>
                <c:pt idx="43">
                  <c:v>5.6719679326666601E-11</c:v>
                </c:pt>
                <c:pt idx="44">
                  <c:v>5.7512254687924297E-11</c:v>
                </c:pt>
                <c:pt idx="45">
                  <c:v>5.8304600825951397E-11</c:v>
                </c:pt>
                <c:pt idx="46">
                  <c:v>5.9096717740747806E-11</c:v>
                </c:pt>
                <c:pt idx="47">
                  <c:v>5.9888605432313503E-11</c:v>
                </c:pt>
                <c:pt idx="48">
                  <c:v>6.0680263900648605E-11</c:v>
                </c:pt>
                <c:pt idx="49">
                  <c:v>6.1471693145752995E-11</c:v>
                </c:pt>
                <c:pt idx="50">
                  <c:v>6.22628931676267E-11</c:v>
                </c:pt>
                <c:pt idx="51">
                  <c:v>6.3053863966269797E-11</c:v>
                </c:pt>
                <c:pt idx="52">
                  <c:v>6.3844605541682195E-11</c:v>
                </c:pt>
                <c:pt idx="53">
                  <c:v>6.4635117893863895E-11</c:v>
                </c:pt>
                <c:pt idx="54">
                  <c:v>6.5425401022815E-11</c:v>
                </c:pt>
                <c:pt idx="55">
                  <c:v>6.6215454928535303E-11</c:v>
                </c:pt>
                <c:pt idx="56">
                  <c:v>6.7005279611025101E-11</c:v>
                </c:pt>
                <c:pt idx="57">
                  <c:v>6.7794875070284098E-11</c:v>
                </c:pt>
                <c:pt idx="58">
                  <c:v>6.8584241306312499E-11</c:v>
                </c:pt>
                <c:pt idx="59">
                  <c:v>6.9373378319110202E-11</c:v>
                </c:pt>
                <c:pt idx="60">
                  <c:v>7.0162286108677297E-11</c:v>
                </c:pt>
                <c:pt idx="61">
                  <c:v>7.0950964675013694E-11</c:v>
                </c:pt>
                <c:pt idx="62">
                  <c:v>7.1739414018119404E-11</c:v>
                </c:pt>
                <c:pt idx="63">
                  <c:v>7.1739414018119404E-11</c:v>
                </c:pt>
                <c:pt idx="64">
                  <c:v>7.1870185305526103E-11</c:v>
                </c:pt>
                <c:pt idx="65">
                  <c:v>7.2000927067686505E-11</c:v>
                </c:pt>
                <c:pt idx="66">
                  <c:v>7.2131639304600598E-11</c:v>
                </c:pt>
                <c:pt idx="67">
                  <c:v>7.2262322016268394E-11</c:v>
                </c:pt>
                <c:pt idx="68">
                  <c:v>7.2392975202689998E-11</c:v>
                </c:pt>
                <c:pt idx="69">
                  <c:v>7.2523598863865202E-11</c:v>
                </c:pt>
                <c:pt idx="70">
                  <c:v>7.26541929997942E-11</c:v>
                </c:pt>
                <c:pt idx="71">
                  <c:v>7.2784757610476798E-11</c:v>
                </c:pt>
                <c:pt idx="72">
                  <c:v>7.2915292695913203E-11</c:v>
                </c:pt>
                <c:pt idx="73">
                  <c:v>7.3045798256103299E-11</c:v>
                </c:pt>
                <c:pt idx="74">
                  <c:v>7.3176274291046995E-11</c:v>
                </c:pt>
                <c:pt idx="75">
                  <c:v>7.3306720800744499E-11</c:v>
                </c:pt>
                <c:pt idx="76">
                  <c:v>7.3437137785195706E-11</c:v>
                </c:pt>
                <c:pt idx="77">
                  <c:v>7.3567525244400603E-11</c:v>
                </c:pt>
                <c:pt idx="78">
                  <c:v>7.3697883178359295E-11</c:v>
                </c:pt>
                <c:pt idx="79">
                  <c:v>7.38282115870716E-11</c:v>
                </c:pt>
                <c:pt idx="80">
                  <c:v>7.3958510470537596E-11</c:v>
                </c:pt>
                <c:pt idx="81">
                  <c:v>7.4088779828757399E-11</c:v>
                </c:pt>
                <c:pt idx="82">
                  <c:v>7.4219019661730802E-11</c:v>
                </c:pt>
                <c:pt idx="83">
                  <c:v>7.4349229969457999E-11</c:v>
                </c:pt>
                <c:pt idx="84">
                  <c:v>7.4349229969457999E-11</c:v>
                </c:pt>
                <c:pt idx="85">
                  <c:v>7.4827378664965105E-11</c:v>
                </c:pt>
                <c:pt idx="86">
                  <c:v>7.5305497835225902E-11</c:v>
                </c:pt>
                <c:pt idx="87">
                  <c:v>7.5783587480240402E-11</c:v>
                </c:pt>
                <c:pt idx="88">
                  <c:v>7.6261647600008606E-11</c:v>
                </c:pt>
                <c:pt idx="89">
                  <c:v>7.6739678194530604E-11</c:v>
                </c:pt>
                <c:pt idx="90">
                  <c:v>7.7217679263806202E-11</c:v>
                </c:pt>
                <c:pt idx="91">
                  <c:v>7.7695650807835595E-11</c:v>
                </c:pt>
                <c:pt idx="92">
                  <c:v>7.8173592826618601E-11</c:v>
                </c:pt>
                <c:pt idx="93">
                  <c:v>7.86515053201554E-11</c:v>
                </c:pt>
                <c:pt idx="94">
                  <c:v>7.9129388288445904E-11</c:v>
                </c:pt>
                <c:pt idx="95">
                  <c:v>7.9607241731490098E-11</c:v>
                </c:pt>
                <c:pt idx="96">
                  <c:v>8.0085065649287996E-11</c:v>
                </c:pt>
                <c:pt idx="97">
                  <c:v>8.0562860041839597E-11</c:v>
                </c:pt>
                <c:pt idx="98">
                  <c:v>8.1040624909144903E-11</c:v>
                </c:pt>
                <c:pt idx="99">
                  <c:v>8.1518360251203899E-11</c:v>
                </c:pt>
                <c:pt idx="100">
                  <c:v>8.1996066068016702E-11</c:v>
                </c:pt>
                <c:pt idx="101">
                  <c:v>8.2473742359583105E-11</c:v>
                </c:pt>
                <c:pt idx="102">
                  <c:v>8.2951389125903199E-11</c:v>
                </c:pt>
                <c:pt idx="103">
                  <c:v>8.34290063669771E-11</c:v>
                </c:pt>
                <c:pt idx="104">
                  <c:v>8.3906594082804704E-11</c:v>
                </c:pt>
                <c:pt idx="105">
                  <c:v>7.4349229969457999E-11</c:v>
                </c:pt>
                <c:pt idx="106">
                  <c:v>7.2121658682736802E-11</c:v>
                </c:pt>
                <c:pt idx="107">
                  <c:v>6.9894003413092894E-11</c:v>
                </c:pt>
                <c:pt idx="108">
                  <c:v>6.7666264160526197E-11</c:v>
                </c:pt>
                <c:pt idx="109">
                  <c:v>6.5438440925036803E-11</c:v>
                </c:pt>
                <c:pt idx="110">
                  <c:v>6.3210533706624504E-11</c:v>
                </c:pt>
                <c:pt idx="111">
                  <c:v>6.0982542505289403E-11</c:v>
                </c:pt>
                <c:pt idx="112">
                  <c:v>5.8754467321031604E-11</c:v>
                </c:pt>
                <c:pt idx="113">
                  <c:v>5.6526308153850998E-11</c:v>
                </c:pt>
                <c:pt idx="114">
                  <c:v>5.4298065003747597E-11</c:v>
                </c:pt>
                <c:pt idx="115">
                  <c:v>5.2069737870721401E-11</c:v>
                </c:pt>
                <c:pt idx="116">
                  <c:v>4.9841326754772397E-11</c:v>
                </c:pt>
                <c:pt idx="117">
                  <c:v>4.7612831655900702E-11</c:v>
                </c:pt>
                <c:pt idx="118">
                  <c:v>4.5384252574106198E-11</c:v>
                </c:pt>
                <c:pt idx="119">
                  <c:v>4.3155589509388797E-11</c:v>
                </c:pt>
                <c:pt idx="120">
                  <c:v>4.0926842461748697E-11</c:v>
                </c:pt>
                <c:pt idx="121">
                  <c:v>3.8698011431185803E-11</c:v>
                </c:pt>
                <c:pt idx="122">
                  <c:v>3.6469096417700198E-11</c:v>
                </c:pt>
                <c:pt idx="123">
                  <c:v>3.4240097421291701E-11</c:v>
                </c:pt>
                <c:pt idx="124">
                  <c:v>3.2011014441960499E-11</c:v>
                </c:pt>
                <c:pt idx="125">
                  <c:v>2.97818474797064E-11</c:v>
                </c:pt>
                <c:pt idx="126">
                  <c:v>8.3906594082804704E-11</c:v>
                </c:pt>
                <c:pt idx="127">
                  <c:v>8.7738307223799102E-11</c:v>
                </c:pt>
                <c:pt idx="128">
                  <c:v>9.15700019399687E-11</c:v>
                </c:pt>
                <c:pt idx="129">
                  <c:v>9.5401678231313395E-11</c:v>
                </c:pt>
                <c:pt idx="130">
                  <c:v>9.9233336097833096E-11</c:v>
                </c:pt>
                <c:pt idx="131">
                  <c:v>1.03064975539528E-10</c:v>
                </c:pt>
                <c:pt idx="132">
                  <c:v>1.06896596556398E-10</c:v>
                </c:pt>
                <c:pt idx="133">
                  <c:v>1.10728199148443E-10</c:v>
                </c:pt>
                <c:pt idx="134">
                  <c:v>1.14559783315663E-10</c:v>
                </c:pt>
                <c:pt idx="135">
                  <c:v>1.1839134905805801E-10</c:v>
                </c:pt>
                <c:pt idx="136">
                  <c:v>1.2222289637562901E-10</c:v>
                </c:pt>
                <c:pt idx="137">
                  <c:v>1.26054425268374E-10</c:v>
                </c:pt>
                <c:pt idx="138">
                  <c:v>1.2988593573629501E-10</c:v>
                </c:pt>
                <c:pt idx="139">
                  <c:v>1.3371742777938999E-10</c:v>
                </c:pt>
                <c:pt idx="140">
                  <c:v>1.3754890139766099E-10</c:v>
                </c:pt>
                <c:pt idx="141">
                  <c:v>1.4138035659110699E-10</c:v>
                </c:pt>
                <c:pt idx="142">
                  <c:v>1.45211793359728E-10</c:v>
                </c:pt>
                <c:pt idx="143">
                  <c:v>1.49043211703524E-10</c:v>
                </c:pt>
                <c:pt idx="144">
                  <c:v>1.5287461162249499E-10</c:v>
                </c:pt>
                <c:pt idx="145">
                  <c:v>1.5670599311664201E-10</c:v>
                </c:pt>
                <c:pt idx="146">
                  <c:v>1.6053735618596299E-10</c:v>
                </c:pt>
                <c:pt idx="147">
                  <c:v>1.6053735618596299E-10</c:v>
                </c:pt>
                <c:pt idx="148">
                  <c:v>1.6146249360833601E-10</c:v>
                </c:pt>
                <c:pt idx="149">
                  <c:v>1.6238748865340901E-10</c:v>
                </c:pt>
                <c:pt idx="150">
                  <c:v>1.63312341321184E-10</c:v>
                </c:pt>
                <c:pt idx="151">
                  <c:v>1.6423705161166E-10</c:v>
                </c:pt>
                <c:pt idx="152">
                  <c:v>1.6516161952483799E-10</c:v>
                </c:pt>
                <c:pt idx="153">
                  <c:v>1.6608604506071599E-10</c:v>
                </c:pt>
                <c:pt idx="154">
                  <c:v>1.6701032821929601E-10</c:v>
                </c:pt>
                <c:pt idx="155">
                  <c:v>1.6793446900057701E-10</c:v>
                </c:pt>
                <c:pt idx="156">
                  <c:v>1.6885846740455899E-10</c:v>
                </c:pt>
                <c:pt idx="157">
                  <c:v>1.6978232343124199E-10</c:v>
                </c:pt>
                <c:pt idx="158">
                  <c:v>1.70706037080627E-10</c:v>
                </c:pt>
                <c:pt idx="159">
                  <c:v>1.7162960835271301E-10</c:v>
                </c:pt>
                <c:pt idx="160">
                  <c:v>1.7255303724749999E-10</c:v>
                </c:pt>
                <c:pt idx="161">
                  <c:v>1.7347632376498801E-10</c:v>
                </c:pt>
                <c:pt idx="162">
                  <c:v>1.74399467905178E-10</c:v>
                </c:pt>
                <c:pt idx="163">
                  <c:v>1.7532246966806799E-10</c:v>
                </c:pt>
                <c:pt idx="164">
                  <c:v>1.7624532905366E-10</c:v>
                </c:pt>
                <c:pt idx="165">
                  <c:v>1.77168046061953E-10</c:v>
                </c:pt>
                <c:pt idx="166">
                  <c:v>1.7809062069294799E-10</c:v>
                </c:pt>
                <c:pt idx="167">
                  <c:v>1.7901305294664301E-10</c:v>
                </c:pt>
                <c:pt idx="168">
                  <c:v>1.7901305294664301E-10</c:v>
                </c:pt>
                <c:pt idx="169">
                  <c:v>1.8108390336032401E-10</c:v>
                </c:pt>
                <c:pt idx="170">
                  <c:v>1.8315461139670599E-10</c:v>
                </c:pt>
                <c:pt idx="171">
                  <c:v>1.85225177055788E-10</c:v>
                </c:pt>
                <c:pt idx="172">
                  <c:v>1.8729560033757301E-10</c:v>
                </c:pt>
                <c:pt idx="173">
                  <c:v>1.89365881242058E-10</c:v>
                </c:pt>
                <c:pt idx="174">
                  <c:v>1.9143601976924501E-10</c:v>
                </c:pt>
                <c:pt idx="175">
                  <c:v>1.9350601591913199E-10</c:v>
                </c:pt>
                <c:pt idx="176">
                  <c:v>1.95575869691722E-10</c:v>
                </c:pt>
                <c:pt idx="177">
                  <c:v>1.9764558108701199E-10</c:v>
                </c:pt>
                <c:pt idx="178">
                  <c:v>1.9971515010500299E-10</c:v>
                </c:pt>
                <c:pt idx="179">
                  <c:v>2.0178457674569601E-10</c:v>
                </c:pt>
                <c:pt idx="180">
                  <c:v>2.0385386100908999E-10</c:v>
                </c:pt>
                <c:pt idx="181">
                  <c:v>2.05923002895185E-10</c:v>
                </c:pt>
                <c:pt idx="182">
                  <c:v>2.07992002403981E-10</c:v>
                </c:pt>
                <c:pt idx="183">
                  <c:v>2.10060859535479E-10</c:v>
                </c:pt>
                <c:pt idx="184">
                  <c:v>2.12129574289678E-10</c:v>
                </c:pt>
                <c:pt idx="185">
                  <c:v>2.1419814666657799E-10</c:v>
                </c:pt>
                <c:pt idx="186">
                  <c:v>2.1626657666617901E-10</c:v>
                </c:pt>
                <c:pt idx="187">
                  <c:v>2.18334864288481E-10</c:v>
                </c:pt>
                <c:pt idx="188">
                  <c:v>2.20403009533485E-10</c:v>
                </c:pt>
                <c:pt idx="189">
                  <c:v>2.20403009533485E-10</c:v>
                </c:pt>
                <c:pt idx="190">
                  <c:v>2.28967040276813E-10</c:v>
                </c:pt>
                <c:pt idx="191">
                  <c:v>2.3753105259531699E-10</c:v>
                </c:pt>
                <c:pt idx="192">
                  <c:v>2.4609504648899501E-10</c:v>
                </c:pt>
                <c:pt idx="193">
                  <c:v>2.5465902195784899E-10</c:v>
                </c:pt>
                <c:pt idx="194">
                  <c:v>2.6322297900187702E-10</c:v>
                </c:pt>
                <c:pt idx="195">
                  <c:v>2.7178691762108101E-10</c:v>
                </c:pt>
                <c:pt idx="196">
                  <c:v>2.8035083781545999E-10</c:v>
                </c:pt>
                <c:pt idx="197">
                  <c:v>2.8891473958501399E-10</c:v>
                </c:pt>
                <c:pt idx="198">
                  <c:v>2.9747862292974298E-10</c:v>
                </c:pt>
                <c:pt idx="199">
                  <c:v>3.06042487849647E-10</c:v>
                </c:pt>
                <c:pt idx="200">
                  <c:v>3.1460633434472698E-10</c:v>
                </c:pt>
                <c:pt idx="201">
                  <c:v>3.2317016241498101E-10</c:v>
                </c:pt>
                <c:pt idx="202">
                  <c:v>3.3173397206041101E-10</c:v>
                </c:pt>
                <c:pt idx="203">
                  <c:v>3.40297763281015E-10</c:v>
                </c:pt>
                <c:pt idx="204">
                  <c:v>3.4886153607679501E-10</c:v>
                </c:pt>
                <c:pt idx="205">
                  <c:v>3.5742529044775E-10</c:v>
                </c:pt>
                <c:pt idx="206">
                  <c:v>3.6598902639387998E-10</c:v>
                </c:pt>
                <c:pt idx="207">
                  <c:v>3.7455274391518498E-10</c:v>
                </c:pt>
                <c:pt idx="208">
                  <c:v>3.8311644301166502E-10</c:v>
                </c:pt>
                <c:pt idx="209">
                  <c:v>3.9168012368331998E-10</c:v>
                </c:pt>
                <c:pt idx="210">
                  <c:v>1.7901305294664301E-10</c:v>
                </c:pt>
                <c:pt idx="211">
                  <c:v>1.7259759431007599E-10</c:v>
                </c:pt>
                <c:pt idx="212">
                  <c:v>1.6618208596932999E-10</c:v>
                </c:pt>
                <c:pt idx="213">
                  <c:v>1.5976652792440499E-10</c:v>
                </c:pt>
                <c:pt idx="214">
                  <c:v>1.5335092017530101E-10</c:v>
                </c:pt>
                <c:pt idx="215">
                  <c:v>1.4693526272201799E-10</c:v>
                </c:pt>
                <c:pt idx="216">
                  <c:v>1.40519555564557E-10</c:v>
                </c:pt>
                <c:pt idx="217">
                  <c:v>1.3410379870291701E-10</c:v>
                </c:pt>
                <c:pt idx="218">
                  <c:v>1.2768799213709801E-10</c:v>
                </c:pt>
                <c:pt idx="219">
                  <c:v>1.212721358671E-10</c:v>
                </c:pt>
                <c:pt idx="220">
                  <c:v>1.1485622989292299E-10</c:v>
                </c:pt>
                <c:pt idx="221">
                  <c:v>1.0844027421456799E-10</c:v>
                </c:pt>
                <c:pt idx="222">
                  <c:v>1.02024268832034E-10</c:v>
                </c:pt>
                <c:pt idx="223">
                  <c:v>9.5608213745321296E-11</c:v>
                </c:pt>
                <c:pt idx="224">
                  <c:v>8.9192108954429599E-11</c:v>
                </c:pt>
                <c:pt idx="225">
                  <c:v>8.2775954459359103E-11</c:v>
                </c:pt>
                <c:pt idx="226">
                  <c:v>7.6359750260109806E-11</c:v>
                </c:pt>
                <c:pt idx="227">
                  <c:v>6.9943496356681697E-11</c:v>
                </c:pt>
                <c:pt idx="228">
                  <c:v>6.3527192749074801E-11</c:v>
                </c:pt>
                <c:pt idx="229">
                  <c:v>5.7110839437289202E-11</c:v>
                </c:pt>
                <c:pt idx="230">
                  <c:v>5.06944364213247E-11</c:v>
                </c:pt>
                <c:pt idx="231">
                  <c:v>3.9168012368331998E-10</c:v>
                </c:pt>
                <c:pt idx="232">
                  <c:v>3.9851106135277E-10</c:v>
                </c:pt>
                <c:pt idx="233">
                  <c:v>4.0534183105637401E-10</c:v>
                </c:pt>
                <c:pt idx="234">
                  <c:v>4.1217243279413298E-10</c:v>
                </c:pt>
                <c:pt idx="235">
                  <c:v>4.1900286656604599E-10</c:v>
                </c:pt>
                <c:pt idx="236">
                  <c:v>4.2583313237211401E-10</c:v>
                </c:pt>
                <c:pt idx="237">
                  <c:v>4.3266323021233602E-10</c:v>
                </c:pt>
                <c:pt idx="238">
                  <c:v>4.39493160086713E-10</c:v>
                </c:pt>
                <c:pt idx="239">
                  <c:v>4.4632292199524401E-10</c:v>
                </c:pt>
                <c:pt idx="240">
                  <c:v>4.53152515937929E-10</c:v>
                </c:pt>
                <c:pt idx="241">
                  <c:v>4.5998194191476901E-10</c:v>
                </c:pt>
                <c:pt idx="242">
                  <c:v>4.6681119992576295E-10</c:v>
                </c:pt>
                <c:pt idx="243">
                  <c:v>4.7364028997091197E-10</c:v>
                </c:pt>
                <c:pt idx="244">
                  <c:v>4.8046921205021501E-10</c:v>
                </c:pt>
                <c:pt idx="245">
                  <c:v>4.8729796616367199E-10</c:v>
                </c:pt>
                <c:pt idx="246">
                  <c:v>4.9412655231128404E-10</c:v>
                </c:pt>
                <c:pt idx="247">
                  <c:v>5.0095497049305096E-10</c:v>
                </c:pt>
                <c:pt idx="248">
                  <c:v>5.0778322070897201E-10</c:v>
                </c:pt>
                <c:pt idx="249">
                  <c:v>5.1461130295904699E-10</c:v>
                </c:pt>
                <c:pt idx="250">
                  <c:v>5.2143921724327704E-10</c:v>
                </c:pt>
                <c:pt idx="251">
                  <c:v>5.2826696356166103E-10</c:v>
                </c:pt>
                <c:pt idx="252">
                  <c:v>5.2826696356166103E-10</c:v>
                </c:pt>
                <c:pt idx="253">
                  <c:v>5.5092771888199505E-10</c:v>
                </c:pt>
                <c:pt idx="254">
                  <c:v>5.7358830623648403E-10</c:v>
                </c:pt>
                <c:pt idx="255">
                  <c:v>5.9624872562512695E-10</c:v>
                </c:pt>
                <c:pt idx="256">
                  <c:v>6.1890897704792401E-10</c:v>
                </c:pt>
                <c:pt idx="257">
                  <c:v>6.4156906050487603E-10</c:v>
                </c:pt>
                <c:pt idx="258">
                  <c:v>6.6422897599598302E-10</c:v>
                </c:pt>
                <c:pt idx="259">
                  <c:v>6.8688872352124405E-10</c:v>
                </c:pt>
                <c:pt idx="260">
                  <c:v>7.0954830308065901E-10</c:v>
                </c:pt>
                <c:pt idx="261">
                  <c:v>7.32207714674228E-10</c:v>
                </c:pt>
                <c:pt idx="262">
                  <c:v>7.5486695830195299E-10</c:v>
                </c:pt>
                <c:pt idx="263">
                  <c:v>7.7752603396383099E-10</c:v>
                </c:pt>
                <c:pt idx="264">
                  <c:v>8.0018494165986405E-10</c:v>
                </c:pt>
                <c:pt idx="265">
                  <c:v>8.2284368139005197E-10</c:v>
                </c:pt>
                <c:pt idx="266">
                  <c:v>8.4550225315439301E-10</c:v>
                </c:pt>
                <c:pt idx="267">
                  <c:v>8.6816065695289004E-10</c:v>
                </c:pt>
                <c:pt idx="268">
                  <c:v>8.9081889278553997E-10</c:v>
                </c:pt>
                <c:pt idx="269">
                  <c:v>9.13476960652346E-10</c:v>
                </c:pt>
                <c:pt idx="270">
                  <c:v>9.3613486055330493E-10</c:v>
                </c:pt>
                <c:pt idx="271">
                  <c:v>9.5879259248841893E-10</c:v>
                </c:pt>
                <c:pt idx="272">
                  <c:v>9.81450156457688E-10</c:v>
                </c:pt>
                <c:pt idx="273">
                  <c:v>5.2826696356166103E-10</c:v>
                </c:pt>
                <c:pt idx="274">
                  <c:v>5.1243267529862004E-10</c:v>
                </c:pt>
                <c:pt idx="275">
                  <c:v>4.96598303052657E-10</c:v>
                </c:pt>
                <c:pt idx="276">
                  <c:v>4.8076384682376995E-10</c:v>
                </c:pt>
                <c:pt idx="277">
                  <c:v>4.64929306611961E-10</c:v>
                </c:pt>
                <c:pt idx="278">
                  <c:v>4.4909468241722902E-10</c:v>
                </c:pt>
                <c:pt idx="279">
                  <c:v>4.3325997423957499E-10</c:v>
                </c:pt>
                <c:pt idx="280">
                  <c:v>4.1742518207899699E-10</c:v>
                </c:pt>
                <c:pt idx="281">
                  <c:v>4.0159030593549699E-10</c:v>
                </c:pt>
                <c:pt idx="282">
                  <c:v>3.8575534580907401E-10</c:v>
                </c:pt>
                <c:pt idx="283">
                  <c:v>3.6992030169972799E-10</c:v>
                </c:pt>
                <c:pt idx="284">
                  <c:v>3.5408517360745997E-10</c:v>
                </c:pt>
                <c:pt idx="285">
                  <c:v>3.3824996153226799E-10</c:v>
                </c:pt>
                <c:pt idx="286">
                  <c:v>3.2241466547415401E-10</c:v>
                </c:pt>
                <c:pt idx="287">
                  <c:v>3.06579285433117E-10</c:v>
                </c:pt>
                <c:pt idx="288">
                  <c:v>2.90743821409157E-10</c:v>
                </c:pt>
                <c:pt idx="289">
                  <c:v>2.7490827340227501E-10</c:v>
                </c:pt>
                <c:pt idx="290">
                  <c:v>2.5907264141246998E-10</c:v>
                </c:pt>
                <c:pt idx="291">
                  <c:v>2.4323692543974202E-10</c:v>
                </c:pt>
                <c:pt idx="292">
                  <c:v>2.27401125484091E-10</c:v>
                </c:pt>
                <c:pt idx="293">
                  <c:v>2.1156524154551699E-10</c:v>
                </c:pt>
                <c:pt idx="294">
                  <c:v>9.81450156457688E-10</c:v>
                </c:pt>
                <c:pt idx="295">
                  <c:v>9.9395467614864606E-10</c:v>
                </c:pt>
                <c:pt idx="296">
                  <c:v>1.00645907903795E-9</c:v>
                </c:pt>
                <c:pt idx="297">
                  <c:v>1.01896336512562E-9</c:v>
                </c:pt>
                <c:pt idx="298">
                  <c:v>1.0314675344116399E-9</c:v>
                </c:pt>
                <c:pt idx="299">
                  <c:v>1.04397158689601E-9</c:v>
                </c:pt>
                <c:pt idx="300">
                  <c:v>1.0564755225787401E-9</c:v>
                </c:pt>
                <c:pt idx="301">
                  <c:v>1.0689793414598201E-9</c:v>
                </c:pt>
                <c:pt idx="302">
                  <c:v>1.0814830435392599E-9</c:v>
                </c:pt>
                <c:pt idx="303">
                  <c:v>1.09398662881705E-9</c:v>
                </c:pt>
                <c:pt idx="304">
                  <c:v>1.10649009729319E-9</c:v>
                </c:pt>
                <c:pt idx="305">
                  <c:v>1.1189934489676899E-9</c:v>
                </c:pt>
                <c:pt idx="306">
                  <c:v>1.13149668384054E-9</c:v>
                </c:pt>
                <c:pt idx="307">
                  <c:v>1.14399980191174E-9</c:v>
                </c:pt>
                <c:pt idx="308">
                  <c:v>1.1565028031813E-9</c:v>
                </c:pt>
                <c:pt idx="309">
                  <c:v>1.1690056876492101E-9</c:v>
                </c:pt>
                <c:pt idx="310">
                  <c:v>1.18150845531547E-9</c:v>
                </c:pt>
                <c:pt idx="311">
                  <c:v>1.1940111061800899E-9</c:v>
                </c:pt>
                <c:pt idx="312">
                  <c:v>1.20651364024307E-9</c:v>
                </c:pt>
                <c:pt idx="313">
                  <c:v>1.2190160575043899E-9</c:v>
                </c:pt>
                <c:pt idx="314">
                  <c:v>1.2315183579640699E-9</c:v>
                </c:pt>
                <c:pt idx="315">
                  <c:v>1.2315183579640699E-9</c:v>
                </c:pt>
                <c:pt idx="316">
                  <c:v>1.2535330520990201E-9</c:v>
                </c:pt>
                <c:pt idx="317">
                  <c:v>1.27554749942701E-9</c:v>
                </c:pt>
                <c:pt idx="318">
                  <c:v>1.29756169994804E-9</c:v>
                </c:pt>
                <c:pt idx="319">
                  <c:v>1.3195756536621101E-9</c:v>
                </c:pt>
                <c:pt idx="320">
                  <c:v>1.3415893605692301E-9</c:v>
                </c:pt>
                <c:pt idx="321">
                  <c:v>1.36360282066939E-9</c:v>
                </c:pt>
                <c:pt idx="322">
                  <c:v>1.38561603396259E-9</c:v>
                </c:pt>
                <c:pt idx="323">
                  <c:v>1.4076290004488399E-9</c:v>
                </c:pt>
                <c:pt idx="324">
                  <c:v>1.4296417201281299E-9</c:v>
                </c:pt>
                <c:pt idx="325">
                  <c:v>1.45165419300047E-9</c:v>
                </c:pt>
                <c:pt idx="326">
                  <c:v>1.47366641906584E-9</c:v>
                </c:pt>
                <c:pt idx="327">
                  <c:v>1.4956783983242599E-9</c:v>
                </c:pt>
                <c:pt idx="328">
                  <c:v>1.5176901307757301E-9</c:v>
                </c:pt>
                <c:pt idx="329">
                  <c:v>1.5397016164202301E-9</c:v>
                </c:pt>
                <c:pt idx="330">
                  <c:v>1.56171285525779E-9</c:v>
                </c:pt>
                <c:pt idx="331">
                  <c:v>1.5837238472883799E-9</c:v>
                </c:pt>
                <c:pt idx="332">
                  <c:v>1.6057345925120199E-9</c:v>
                </c:pt>
                <c:pt idx="333">
                  <c:v>1.6277450909286901E-9</c:v>
                </c:pt>
                <c:pt idx="334">
                  <c:v>1.64975534253842E-9</c:v>
                </c:pt>
                <c:pt idx="335">
                  <c:v>1.67176534734118E-9</c:v>
                </c:pt>
                <c:pt idx="336">
                  <c:v>1.67176534734118E-9</c:v>
                </c:pt>
                <c:pt idx="337">
                  <c:v>1.6877387572814801E-9</c:v>
                </c:pt>
                <c:pt idx="338">
                  <c:v>1.69708287167669E-9</c:v>
                </c:pt>
                <c:pt idx="339">
                  <c:v>1.6997976905268099E-9</c:v>
                </c:pt>
                <c:pt idx="340">
                  <c:v>1.69588321383185E-9</c:v>
                </c:pt>
                <c:pt idx="341">
                  <c:v>1.6853394415918E-9</c:v>
                </c:pt>
                <c:pt idx="342">
                  <c:v>1.6681663738066701E-9</c:v>
                </c:pt>
                <c:pt idx="343">
                  <c:v>1.6443640104764401E-9</c:v>
                </c:pt>
                <c:pt idx="344">
                  <c:v>1.61393235160114E-9</c:v>
                </c:pt>
                <c:pt idx="345">
                  <c:v>1.5768713971807399E-9</c:v>
                </c:pt>
                <c:pt idx="346">
                  <c:v>1.53318114721527E-9</c:v>
                </c:pt>
                <c:pt idx="347">
                  <c:v>1.4828616017047E-9</c:v>
                </c:pt>
                <c:pt idx="348">
                  <c:v>1.4259127606490499E-9</c:v>
                </c:pt>
                <c:pt idx="349">
                  <c:v>1.3623346240483099E-9</c:v>
                </c:pt>
                <c:pt idx="350">
                  <c:v>1.29212719190249E-9</c:v>
                </c:pt>
                <c:pt idx="351">
                  <c:v>1.21529046421158E-9</c:v>
                </c:pt>
                <c:pt idx="352">
                  <c:v>1.13182444097558E-9</c:v>
                </c:pt>
                <c:pt idx="353">
                  <c:v>1.0417291221944999E-9</c:v>
                </c:pt>
                <c:pt idx="354">
                  <c:v>9.4500450786833899E-10</c:v>
                </c:pt>
                <c:pt idx="355">
                  <c:v>8.4165059799708603E-10</c:v>
                </c:pt>
                <c:pt idx="356">
                  <c:v>7.3166739258074599E-10</c:v>
                </c:pt>
              </c:numCache>
            </c:numRef>
          </c:yVal>
          <c:smooth val="0"/>
          <c:extLst>
            <c:ext xmlns:c16="http://schemas.microsoft.com/office/drawing/2014/chart" uri="{C3380CC4-5D6E-409C-BE32-E72D297353CC}">
              <c16:uniqueId val="{00000002-49FF-4B2A-883E-DC104234534D}"/>
            </c:ext>
          </c:extLst>
        </c:ser>
        <c:ser>
          <c:idx val="3"/>
          <c:order val="3"/>
          <c:tx>
            <c:strRef>
              <c:f>'data pression buncher CF 1'!$E$2</c:f>
              <c:strCache>
                <c:ptCount val="1"/>
                <c:pt idx="0">
                  <c:v>Pression CO2</c:v>
                </c:pt>
              </c:strCache>
            </c:strRef>
          </c:tx>
          <c:spPr>
            <a:ln w="19050" cap="rnd">
              <a:noFill/>
              <a:round/>
            </a:ln>
            <a:effectLst/>
          </c:spPr>
          <c:marker>
            <c:symbol val="triangle"/>
            <c:size val="2"/>
            <c:spPr>
              <a:solidFill>
                <a:srgbClr val="92D050"/>
              </a:solidFill>
              <a:ln w="9525">
                <a:solidFill>
                  <a:srgbClr val="92D050"/>
                </a:solidFill>
              </a:ln>
              <a:effectLst/>
            </c:spPr>
          </c:marker>
          <c:xVal>
            <c:numRef>
              <c:f>'data pression buncher CF 1'!$A$3:$A$359</c:f>
              <c:numCache>
                <c:formatCode>General</c:formatCode>
                <c:ptCount val="357"/>
                <c:pt idx="0">
                  <c:v>0</c:v>
                </c:pt>
                <c:pt idx="1">
                  <c:v>0.1</c:v>
                </c:pt>
                <c:pt idx="2">
                  <c:v>0.2</c:v>
                </c:pt>
                <c:pt idx="3">
                  <c:v>0.3</c:v>
                </c:pt>
                <c:pt idx="4">
                  <c:v>0.4</c:v>
                </c:pt>
                <c:pt idx="5">
                  <c:v>0.5</c:v>
                </c:pt>
                <c:pt idx="6">
                  <c:v>0.6</c:v>
                </c:pt>
                <c:pt idx="7">
                  <c:v>0.7</c:v>
                </c:pt>
                <c:pt idx="8">
                  <c:v>0.8</c:v>
                </c:pt>
                <c:pt idx="9">
                  <c:v>0.9</c:v>
                </c:pt>
                <c:pt idx="10">
                  <c:v>1</c:v>
                </c:pt>
                <c:pt idx="11">
                  <c:v>1.1000000000000001</c:v>
                </c:pt>
                <c:pt idx="12">
                  <c:v>1.2</c:v>
                </c:pt>
                <c:pt idx="13">
                  <c:v>1.3</c:v>
                </c:pt>
                <c:pt idx="14">
                  <c:v>1.4</c:v>
                </c:pt>
                <c:pt idx="15">
                  <c:v>1.5</c:v>
                </c:pt>
                <c:pt idx="16">
                  <c:v>1.6</c:v>
                </c:pt>
                <c:pt idx="17">
                  <c:v>1.7</c:v>
                </c:pt>
                <c:pt idx="18">
                  <c:v>1.8</c:v>
                </c:pt>
                <c:pt idx="19">
                  <c:v>1.9</c:v>
                </c:pt>
                <c:pt idx="20">
                  <c:v>2</c:v>
                </c:pt>
                <c:pt idx="21">
                  <c:v>2</c:v>
                </c:pt>
                <c:pt idx="22">
                  <c:v>2.5750000000000002</c:v>
                </c:pt>
                <c:pt idx="23">
                  <c:v>3.15</c:v>
                </c:pt>
                <c:pt idx="24">
                  <c:v>3.7250000000000001</c:v>
                </c:pt>
                <c:pt idx="25">
                  <c:v>4.3</c:v>
                </c:pt>
                <c:pt idx="26">
                  <c:v>4.875</c:v>
                </c:pt>
                <c:pt idx="27">
                  <c:v>5.45</c:v>
                </c:pt>
                <c:pt idx="28">
                  <c:v>6.0250000000000004</c:v>
                </c:pt>
                <c:pt idx="29">
                  <c:v>6.6</c:v>
                </c:pt>
                <c:pt idx="30">
                  <c:v>7.1749999999999998</c:v>
                </c:pt>
                <c:pt idx="31">
                  <c:v>7.75</c:v>
                </c:pt>
                <c:pt idx="32">
                  <c:v>8.3249999999999993</c:v>
                </c:pt>
                <c:pt idx="33">
                  <c:v>8.9</c:v>
                </c:pt>
                <c:pt idx="34">
                  <c:v>9.4749999999999996</c:v>
                </c:pt>
                <c:pt idx="35">
                  <c:v>10.050000000000001</c:v>
                </c:pt>
                <c:pt idx="36">
                  <c:v>10.625</c:v>
                </c:pt>
                <c:pt idx="37">
                  <c:v>11.2</c:v>
                </c:pt>
                <c:pt idx="38">
                  <c:v>11.775</c:v>
                </c:pt>
                <c:pt idx="39">
                  <c:v>12.35</c:v>
                </c:pt>
                <c:pt idx="40">
                  <c:v>12.925000000000001</c:v>
                </c:pt>
                <c:pt idx="41">
                  <c:v>13.5</c:v>
                </c:pt>
                <c:pt idx="42">
                  <c:v>13.5</c:v>
                </c:pt>
                <c:pt idx="43">
                  <c:v>14.65</c:v>
                </c:pt>
                <c:pt idx="44">
                  <c:v>15.8</c:v>
                </c:pt>
                <c:pt idx="45">
                  <c:v>16.95</c:v>
                </c:pt>
                <c:pt idx="46">
                  <c:v>18.100000000000001</c:v>
                </c:pt>
                <c:pt idx="47">
                  <c:v>19.25</c:v>
                </c:pt>
                <c:pt idx="48">
                  <c:v>20.399999999999999</c:v>
                </c:pt>
                <c:pt idx="49">
                  <c:v>21.55</c:v>
                </c:pt>
                <c:pt idx="50">
                  <c:v>22.7</c:v>
                </c:pt>
                <c:pt idx="51">
                  <c:v>23.85</c:v>
                </c:pt>
                <c:pt idx="52">
                  <c:v>25</c:v>
                </c:pt>
                <c:pt idx="53">
                  <c:v>26.15</c:v>
                </c:pt>
                <c:pt idx="54">
                  <c:v>27.3</c:v>
                </c:pt>
                <c:pt idx="55">
                  <c:v>28.45</c:v>
                </c:pt>
                <c:pt idx="56">
                  <c:v>29.6</c:v>
                </c:pt>
                <c:pt idx="57">
                  <c:v>30.75</c:v>
                </c:pt>
                <c:pt idx="58">
                  <c:v>31.9</c:v>
                </c:pt>
                <c:pt idx="59">
                  <c:v>33.049999999999997</c:v>
                </c:pt>
                <c:pt idx="60">
                  <c:v>34.200000000000003</c:v>
                </c:pt>
                <c:pt idx="61">
                  <c:v>35.35</c:v>
                </c:pt>
                <c:pt idx="62">
                  <c:v>36.5</c:v>
                </c:pt>
                <c:pt idx="63">
                  <c:v>36.5</c:v>
                </c:pt>
                <c:pt idx="64">
                  <c:v>36.875</c:v>
                </c:pt>
                <c:pt idx="65">
                  <c:v>37.25</c:v>
                </c:pt>
                <c:pt idx="66">
                  <c:v>37.625</c:v>
                </c:pt>
                <c:pt idx="67">
                  <c:v>38</c:v>
                </c:pt>
                <c:pt idx="68">
                  <c:v>38.375</c:v>
                </c:pt>
                <c:pt idx="69">
                  <c:v>38.75</c:v>
                </c:pt>
                <c:pt idx="70">
                  <c:v>39.125</c:v>
                </c:pt>
                <c:pt idx="71">
                  <c:v>39.5</c:v>
                </c:pt>
                <c:pt idx="72">
                  <c:v>39.875</c:v>
                </c:pt>
                <c:pt idx="73">
                  <c:v>40.25</c:v>
                </c:pt>
                <c:pt idx="74">
                  <c:v>40.625</c:v>
                </c:pt>
                <c:pt idx="75">
                  <c:v>41</c:v>
                </c:pt>
                <c:pt idx="76">
                  <c:v>41.375</c:v>
                </c:pt>
                <c:pt idx="77">
                  <c:v>41.75</c:v>
                </c:pt>
                <c:pt idx="78">
                  <c:v>42.125</c:v>
                </c:pt>
                <c:pt idx="79">
                  <c:v>42.5</c:v>
                </c:pt>
                <c:pt idx="80">
                  <c:v>42.875</c:v>
                </c:pt>
                <c:pt idx="81">
                  <c:v>43.25</c:v>
                </c:pt>
                <c:pt idx="82">
                  <c:v>43.625</c:v>
                </c:pt>
                <c:pt idx="83">
                  <c:v>44</c:v>
                </c:pt>
                <c:pt idx="84">
                  <c:v>44</c:v>
                </c:pt>
                <c:pt idx="85">
                  <c:v>44.375</c:v>
                </c:pt>
                <c:pt idx="86">
                  <c:v>44.75</c:v>
                </c:pt>
                <c:pt idx="87">
                  <c:v>45.125</c:v>
                </c:pt>
                <c:pt idx="88">
                  <c:v>45.5</c:v>
                </c:pt>
                <c:pt idx="89">
                  <c:v>45.875</c:v>
                </c:pt>
                <c:pt idx="90">
                  <c:v>46.25</c:v>
                </c:pt>
                <c:pt idx="91">
                  <c:v>46.625</c:v>
                </c:pt>
                <c:pt idx="92">
                  <c:v>47</c:v>
                </c:pt>
                <c:pt idx="93">
                  <c:v>47.375</c:v>
                </c:pt>
                <c:pt idx="94">
                  <c:v>47.75</c:v>
                </c:pt>
                <c:pt idx="95">
                  <c:v>48.125</c:v>
                </c:pt>
                <c:pt idx="96">
                  <c:v>48.5</c:v>
                </c:pt>
                <c:pt idx="97">
                  <c:v>48.875</c:v>
                </c:pt>
                <c:pt idx="98">
                  <c:v>49.25</c:v>
                </c:pt>
                <c:pt idx="99">
                  <c:v>49.625</c:v>
                </c:pt>
                <c:pt idx="100">
                  <c:v>50</c:v>
                </c:pt>
                <c:pt idx="101">
                  <c:v>50.375</c:v>
                </c:pt>
                <c:pt idx="102">
                  <c:v>50.75</c:v>
                </c:pt>
                <c:pt idx="103">
                  <c:v>51.125</c:v>
                </c:pt>
                <c:pt idx="104">
                  <c:v>51.5</c:v>
                </c:pt>
                <c:pt idx="105">
                  <c:v>44</c:v>
                </c:pt>
                <c:pt idx="106">
                  <c:v>44.5</c:v>
                </c:pt>
                <c:pt idx="107">
                  <c:v>45</c:v>
                </c:pt>
                <c:pt idx="108">
                  <c:v>45.5</c:v>
                </c:pt>
                <c:pt idx="109">
                  <c:v>46</c:v>
                </c:pt>
                <c:pt idx="110">
                  <c:v>46.5</c:v>
                </c:pt>
                <c:pt idx="111">
                  <c:v>47</c:v>
                </c:pt>
                <c:pt idx="112">
                  <c:v>47.5</c:v>
                </c:pt>
                <c:pt idx="113">
                  <c:v>48</c:v>
                </c:pt>
                <c:pt idx="114">
                  <c:v>48.5</c:v>
                </c:pt>
                <c:pt idx="115">
                  <c:v>49</c:v>
                </c:pt>
                <c:pt idx="116">
                  <c:v>49.5</c:v>
                </c:pt>
                <c:pt idx="117">
                  <c:v>50</c:v>
                </c:pt>
                <c:pt idx="118">
                  <c:v>50.5</c:v>
                </c:pt>
                <c:pt idx="119">
                  <c:v>51</c:v>
                </c:pt>
                <c:pt idx="120">
                  <c:v>51.5</c:v>
                </c:pt>
                <c:pt idx="121">
                  <c:v>52</c:v>
                </c:pt>
                <c:pt idx="122">
                  <c:v>52.5</c:v>
                </c:pt>
                <c:pt idx="123">
                  <c:v>53</c:v>
                </c:pt>
                <c:pt idx="124">
                  <c:v>53.5</c:v>
                </c:pt>
                <c:pt idx="125">
                  <c:v>54</c:v>
                </c:pt>
                <c:pt idx="126">
                  <c:v>51.5</c:v>
                </c:pt>
                <c:pt idx="127">
                  <c:v>51.625</c:v>
                </c:pt>
                <c:pt idx="128">
                  <c:v>51.75</c:v>
                </c:pt>
                <c:pt idx="129">
                  <c:v>51.875</c:v>
                </c:pt>
                <c:pt idx="130">
                  <c:v>52</c:v>
                </c:pt>
                <c:pt idx="131">
                  <c:v>52.125</c:v>
                </c:pt>
                <c:pt idx="132">
                  <c:v>52.25</c:v>
                </c:pt>
                <c:pt idx="133">
                  <c:v>52.375</c:v>
                </c:pt>
                <c:pt idx="134">
                  <c:v>52.5</c:v>
                </c:pt>
                <c:pt idx="135">
                  <c:v>52.625</c:v>
                </c:pt>
                <c:pt idx="136">
                  <c:v>52.75</c:v>
                </c:pt>
                <c:pt idx="137">
                  <c:v>52.875</c:v>
                </c:pt>
                <c:pt idx="138">
                  <c:v>53</c:v>
                </c:pt>
                <c:pt idx="139">
                  <c:v>53.125</c:v>
                </c:pt>
                <c:pt idx="140">
                  <c:v>53.25</c:v>
                </c:pt>
                <c:pt idx="141">
                  <c:v>53.375</c:v>
                </c:pt>
                <c:pt idx="142">
                  <c:v>53.5</c:v>
                </c:pt>
                <c:pt idx="143">
                  <c:v>53.625</c:v>
                </c:pt>
                <c:pt idx="144">
                  <c:v>53.75</c:v>
                </c:pt>
                <c:pt idx="145">
                  <c:v>53.875</c:v>
                </c:pt>
                <c:pt idx="146">
                  <c:v>54</c:v>
                </c:pt>
                <c:pt idx="147">
                  <c:v>54</c:v>
                </c:pt>
                <c:pt idx="148">
                  <c:v>54.5</c:v>
                </c:pt>
                <c:pt idx="149">
                  <c:v>55</c:v>
                </c:pt>
                <c:pt idx="150">
                  <c:v>55.5</c:v>
                </c:pt>
                <c:pt idx="151">
                  <c:v>56</c:v>
                </c:pt>
                <c:pt idx="152">
                  <c:v>56.5</c:v>
                </c:pt>
                <c:pt idx="153">
                  <c:v>57</c:v>
                </c:pt>
                <c:pt idx="154">
                  <c:v>57.5</c:v>
                </c:pt>
                <c:pt idx="155">
                  <c:v>58</c:v>
                </c:pt>
                <c:pt idx="156">
                  <c:v>58.5</c:v>
                </c:pt>
                <c:pt idx="157">
                  <c:v>59</c:v>
                </c:pt>
                <c:pt idx="158">
                  <c:v>59.5</c:v>
                </c:pt>
                <c:pt idx="159">
                  <c:v>60</c:v>
                </c:pt>
                <c:pt idx="160">
                  <c:v>60.5</c:v>
                </c:pt>
                <c:pt idx="161">
                  <c:v>61</c:v>
                </c:pt>
                <c:pt idx="162">
                  <c:v>61.5</c:v>
                </c:pt>
                <c:pt idx="163">
                  <c:v>62</c:v>
                </c:pt>
                <c:pt idx="164">
                  <c:v>62.5</c:v>
                </c:pt>
                <c:pt idx="165">
                  <c:v>63</c:v>
                </c:pt>
                <c:pt idx="166">
                  <c:v>63.5</c:v>
                </c:pt>
                <c:pt idx="167">
                  <c:v>64</c:v>
                </c:pt>
                <c:pt idx="168">
                  <c:v>64</c:v>
                </c:pt>
                <c:pt idx="169">
                  <c:v>64.5</c:v>
                </c:pt>
                <c:pt idx="170">
                  <c:v>65</c:v>
                </c:pt>
                <c:pt idx="171">
                  <c:v>65.5</c:v>
                </c:pt>
                <c:pt idx="172">
                  <c:v>66</c:v>
                </c:pt>
                <c:pt idx="173">
                  <c:v>66.5</c:v>
                </c:pt>
                <c:pt idx="174">
                  <c:v>67</c:v>
                </c:pt>
                <c:pt idx="175">
                  <c:v>67.5</c:v>
                </c:pt>
                <c:pt idx="176">
                  <c:v>68</c:v>
                </c:pt>
                <c:pt idx="177">
                  <c:v>68.5</c:v>
                </c:pt>
                <c:pt idx="178">
                  <c:v>69</c:v>
                </c:pt>
                <c:pt idx="179">
                  <c:v>69.5</c:v>
                </c:pt>
                <c:pt idx="180">
                  <c:v>70</c:v>
                </c:pt>
                <c:pt idx="181">
                  <c:v>70.5</c:v>
                </c:pt>
                <c:pt idx="182">
                  <c:v>71</c:v>
                </c:pt>
                <c:pt idx="183">
                  <c:v>71.5</c:v>
                </c:pt>
                <c:pt idx="184">
                  <c:v>72</c:v>
                </c:pt>
                <c:pt idx="185">
                  <c:v>72.5</c:v>
                </c:pt>
                <c:pt idx="186">
                  <c:v>73</c:v>
                </c:pt>
                <c:pt idx="187">
                  <c:v>73.5</c:v>
                </c:pt>
                <c:pt idx="188">
                  <c:v>74</c:v>
                </c:pt>
                <c:pt idx="189">
                  <c:v>74</c:v>
                </c:pt>
                <c:pt idx="190">
                  <c:v>74.125</c:v>
                </c:pt>
                <c:pt idx="191">
                  <c:v>74.25</c:v>
                </c:pt>
                <c:pt idx="192">
                  <c:v>74.375</c:v>
                </c:pt>
                <c:pt idx="193">
                  <c:v>74.5</c:v>
                </c:pt>
                <c:pt idx="194">
                  <c:v>74.625</c:v>
                </c:pt>
                <c:pt idx="195">
                  <c:v>74.75</c:v>
                </c:pt>
                <c:pt idx="196">
                  <c:v>74.875</c:v>
                </c:pt>
                <c:pt idx="197">
                  <c:v>75</c:v>
                </c:pt>
                <c:pt idx="198">
                  <c:v>75.125</c:v>
                </c:pt>
                <c:pt idx="199">
                  <c:v>75.25</c:v>
                </c:pt>
                <c:pt idx="200">
                  <c:v>75.375</c:v>
                </c:pt>
                <c:pt idx="201">
                  <c:v>75.5</c:v>
                </c:pt>
                <c:pt idx="202">
                  <c:v>75.625</c:v>
                </c:pt>
                <c:pt idx="203">
                  <c:v>75.75</c:v>
                </c:pt>
                <c:pt idx="204">
                  <c:v>75.875</c:v>
                </c:pt>
                <c:pt idx="205">
                  <c:v>76</c:v>
                </c:pt>
                <c:pt idx="206">
                  <c:v>76.125</c:v>
                </c:pt>
                <c:pt idx="207">
                  <c:v>76.25</c:v>
                </c:pt>
                <c:pt idx="208">
                  <c:v>76.375</c:v>
                </c:pt>
                <c:pt idx="209">
                  <c:v>76.5</c:v>
                </c:pt>
                <c:pt idx="210">
                  <c:v>64</c:v>
                </c:pt>
                <c:pt idx="211">
                  <c:v>64.25</c:v>
                </c:pt>
                <c:pt idx="212">
                  <c:v>64.5</c:v>
                </c:pt>
                <c:pt idx="213">
                  <c:v>64.75</c:v>
                </c:pt>
                <c:pt idx="214">
                  <c:v>65</c:v>
                </c:pt>
                <c:pt idx="215">
                  <c:v>65.25</c:v>
                </c:pt>
                <c:pt idx="216">
                  <c:v>65.5</c:v>
                </c:pt>
                <c:pt idx="217">
                  <c:v>65.75</c:v>
                </c:pt>
                <c:pt idx="218">
                  <c:v>66</c:v>
                </c:pt>
                <c:pt idx="219">
                  <c:v>66.25</c:v>
                </c:pt>
                <c:pt idx="220">
                  <c:v>66.5</c:v>
                </c:pt>
                <c:pt idx="221">
                  <c:v>66.75</c:v>
                </c:pt>
                <c:pt idx="222">
                  <c:v>67</c:v>
                </c:pt>
                <c:pt idx="223">
                  <c:v>67.25</c:v>
                </c:pt>
                <c:pt idx="224">
                  <c:v>67.5</c:v>
                </c:pt>
                <c:pt idx="225">
                  <c:v>67.75</c:v>
                </c:pt>
                <c:pt idx="226">
                  <c:v>68</c:v>
                </c:pt>
                <c:pt idx="227">
                  <c:v>68.25</c:v>
                </c:pt>
                <c:pt idx="228">
                  <c:v>68.5</c:v>
                </c:pt>
                <c:pt idx="229">
                  <c:v>68.75</c:v>
                </c:pt>
                <c:pt idx="230">
                  <c:v>69</c:v>
                </c:pt>
                <c:pt idx="231">
                  <c:v>76.5</c:v>
                </c:pt>
                <c:pt idx="232">
                  <c:v>77</c:v>
                </c:pt>
                <c:pt idx="233">
                  <c:v>77.5</c:v>
                </c:pt>
                <c:pt idx="234">
                  <c:v>78</c:v>
                </c:pt>
                <c:pt idx="235">
                  <c:v>78.5</c:v>
                </c:pt>
                <c:pt idx="236">
                  <c:v>79</c:v>
                </c:pt>
                <c:pt idx="237">
                  <c:v>79.5</c:v>
                </c:pt>
                <c:pt idx="238">
                  <c:v>80</c:v>
                </c:pt>
                <c:pt idx="239">
                  <c:v>80.5</c:v>
                </c:pt>
                <c:pt idx="240">
                  <c:v>81</c:v>
                </c:pt>
                <c:pt idx="241">
                  <c:v>81.5</c:v>
                </c:pt>
                <c:pt idx="242">
                  <c:v>82</c:v>
                </c:pt>
                <c:pt idx="243">
                  <c:v>82.5</c:v>
                </c:pt>
                <c:pt idx="244">
                  <c:v>83</c:v>
                </c:pt>
                <c:pt idx="245">
                  <c:v>83.5</c:v>
                </c:pt>
                <c:pt idx="246">
                  <c:v>84</c:v>
                </c:pt>
                <c:pt idx="247">
                  <c:v>84.5</c:v>
                </c:pt>
                <c:pt idx="248">
                  <c:v>85</c:v>
                </c:pt>
                <c:pt idx="249">
                  <c:v>85.5</c:v>
                </c:pt>
                <c:pt idx="250">
                  <c:v>86</c:v>
                </c:pt>
                <c:pt idx="251">
                  <c:v>86.5</c:v>
                </c:pt>
                <c:pt idx="252">
                  <c:v>86.5</c:v>
                </c:pt>
                <c:pt idx="253">
                  <c:v>87</c:v>
                </c:pt>
                <c:pt idx="254">
                  <c:v>87.5</c:v>
                </c:pt>
                <c:pt idx="255">
                  <c:v>88</c:v>
                </c:pt>
                <c:pt idx="256">
                  <c:v>88.5</c:v>
                </c:pt>
                <c:pt idx="257">
                  <c:v>89</c:v>
                </c:pt>
                <c:pt idx="258">
                  <c:v>89.5</c:v>
                </c:pt>
                <c:pt idx="259">
                  <c:v>90</c:v>
                </c:pt>
                <c:pt idx="260">
                  <c:v>90.5</c:v>
                </c:pt>
                <c:pt idx="261">
                  <c:v>91</c:v>
                </c:pt>
                <c:pt idx="262">
                  <c:v>91.5</c:v>
                </c:pt>
                <c:pt idx="263">
                  <c:v>92</c:v>
                </c:pt>
                <c:pt idx="264">
                  <c:v>92.5</c:v>
                </c:pt>
                <c:pt idx="265">
                  <c:v>93</c:v>
                </c:pt>
                <c:pt idx="266">
                  <c:v>93.5</c:v>
                </c:pt>
                <c:pt idx="267">
                  <c:v>94</c:v>
                </c:pt>
                <c:pt idx="268">
                  <c:v>94.5</c:v>
                </c:pt>
                <c:pt idx="269">
                  <c:v>95</c:v>
                </c:pt>
                <c:pt idx="270">
                  <c:v>95.5</c:v>
                </c:pt>
                <c:pt idx="271">
                  <c:v>96</c:v>
                </c:pt>
                <c:pt idx="272">
                  <c:v>96.5</c:v>
                </c:pt>
                <c:pt idx="273">
                  <c:v>86.5</c:v>
                </c:pt>
                <c:pt idx="274">
                  <c:v>87</c:v>
                </c:pt>
                <c:pt idx="275">
                  <c:v>87.5</c:v>
                </c:pt>
                <c:pt idx="276">
                  <c:v>88</c:v>
                </c:pt>
                <c:pt idx="277">
                  <c:v>88.5</c:v>
                </c:pt>
                <c:pt idx="278">
                  <c:v>89</c:v>
                </c:pt>
                <c:pt idx="279">
                  <c:v>89.5</c:v>
                </c:pt>
                <c:pt idx="280">
                  <c:v>90</c:v>
                </c:pt>
                <c:pt idx="281">
                  <c:v>90.5</c:v>
                </c:pt>
                <c:pt idx="282">
                  <c:v>91</c:v>
                </c:pt>
                <c:pt idx="283">
                  <c:v>91.5</c:v>
                </c:pt>
                <c:pt idx="284">
                  <c:v>92</c:v>
                </c:pt>
                <c:pt idx="285">
                  <c:v>92.5</c:v>
                </c:pt>
                <c:pt idx="286">
                  <c:v>93</c:v>
                </c:pt>
                <c:pt idx="287">
                  <c:v>93.5</c:v>
                </c:pt>
                <c:pt idx="288">
                  <c:v>94</c:v>
                </c:pt>
                <c:pt idx="289">
                  <c:v>94.5</c:v>
                </c:pt>
                <c:pt idx="290">
                  <c:v>95</c:v>
                </c:pt>
                <c:pt idx="291">
                  <c:v>95.5</c:v>
                </c:pt>
                <c:pt idx="292">
                  <c:v>96</c:v>
                </c:pt>
                <c:pt idx="293">
                  <c:v>96.5</c:v>
                </c:pt>
                <c:pt idx="294">
                  <c:v>96.5</c:v>
                </c:pt>
                <c:pt idx="295">
                  <c:v>97</c:v>
                </c:pt>
                <c:pt idx="296">
                  <c:v>97.5</c:v>
                </c:pt>
                <c:pt idx="297">
                  <c:v>98</c:v>
                </c:pt>
                <c:pt idx="298">
                  <c:v>98.5</c:v>
                </c:pt>
                <c:pt idx="299">
                  <c:v>99</c:v>
                </c:pt>
                <c:pt idx="300">
                  <c:v>99.5</c:v>
                </c:pt>
                <c:pt idx="301">
                  <c:v>100</c:v>
                </c:pt>
                <c:pt idx="302">
                  <c:v>100.5</c:v>
                </c:pt>
                <c:pt idx="303">
                  <c:v>101</c:v>
                </c:pt>
                <c:pt idx="304">
                  <c:v>101.5</c:v>
                </c:pt>
                <c:pt idx="305">
                  <c:v>102</c:v>
                </c:pt>
                <c:pt idx="306">
                  <c:v>102.5</c:v>
                </c:pt>
                <c:pt idx="307">
                  <c:v>103</c:v>
                </c:pt>
                <c:pt idx="308">
                  <c:v>103.5</c:v>
                </c:pt>
                <c:pt idx="309">
                  <c:v>104</c:v>
                </c:pt>
                <c:pt idx="310">
                  <c:v>104.5</c:v>
                </c:pt>
                <c:pt idx="311">
                  <c:v>105</c:v>
                </c:pt>
                <c:pt idx="312">
                  <c:v>105.5</c:v>
                </c:pt>
                <c:pt idx="313">
                  <c:v>106</c:v>
                </c:pt>
                <c:pt idx="314">
                  <c:v>106.5</c:v>
                </c:pt>
                <c:pt idx="315">
                  <c:v>106.5</c:v>
                </c:pt>
                <c:pt idx="316">
                  <c:v>107.7</c:v>
                </c:pt>
                <c:pt idx="317">
                  <c:v>108.9</c:v>
                </c:pt>
                <c:pt idx="318">
                  <c:v>110.1</c:v>
                </c:pt>
                <c:pt idx="319">
                  <c:v>111.3</c:v>
                </c:pt>
                <c:pt idx="320">
                  <c:v>112.5</c:v>
                </c:pt>
                <c:pt idx="321">
                  <c:v>113.7</c:v>
                </c:pt>
                <c:pt idx="322">
                  <c:v>114.9</c:v>
                </c:pt>
                <c:pt idx="323">
                  <c:v>116.1</c:v>
                </c:pt>
                <c:pt idx="324">
                  <c:v>117.3</c:v>
                </c:pt>
                <c:pt idx="325">
                  <c:v>118.5</c:v>
                </c:pt>
                <c:pt idx="326">
                  <c:v>119.7</c:v>
                </c:pt>
                <c:pt idx="327">
                  <c:v>120.9</c:v>
                </c:pt>
                <c:pt idx="328">
                  <c:v>122.1</c:v>
                </c:pt>
                <c:pt idx="329">
                  <c:v>123.3</c:v>
                </c:pt>
                <c:pt idx="330">
                  <c:v>124.5</c:v>
                </c:pt>
                <c:pt idx="331">
                  <c:v>125.7</c:v>
                </c:pt>
                <c:pt idx="332">
                  <c:v>126.9</c:v>
                </c:pt>
                <c:pt idx="333">
                  <c:v>128.1</c:v>
                </c:pt>
                <c:pt idx="334">
                  <c:v>129.30000000000001</c:v>
                </c:pt>
                <c:pt idx="335">
                  <c:v>130.5</c:v>
                </c:pt>
                <c:pt idx="336">
                  <c:v>130.5</c:v>
                </c:pt>
                <c:pt idx="337">
                  <c:v>131.5</c:v>
                </c:pt>
                <c:pt idx="338">
                  <c:v>132.5</c:v>
                </c:pt>
                <c:pt idx="339">
                  <c:v>133.5</c:v>
                </c:pt>
                <c:pt idx="340">
                  <c:v>134.5</c:v>
                </c:pt>
                <c:pt idx="341">
                  <c:v>135.5</c:v>
                </c:pt>
                <c:pt idx="342">
                  <c:v>136.5</c:v>
                </c:pt>
                <c:pt idx="343">
                  <c:v>137.5</c:v>
                </c:pt>
                <c:pt idx="344">
                  <c:v>138.5</c:v>
                </c:pt>
                <c:pt idx="345">
                  <c:v>139.5</c:v>
                </c:pt>
                <c:pt idx="346">
                  <c:v>140.5</c:v>
                </c:pt>
                <c:pt idx="347">
                  <c:v>141.5</c:v>
                </c:pt>
                <c:pt idx="348">
                  <c:v>142.5</c:v>
                </c:pt>
                <c:pt idx="349">
                  <c:v>143.5</c:v>
                </c:pt>
                <c:pt idx="350">
                  <c:v>144.5</c:v>
                </c:pt>
                <c:pt idx="351">
                  <c:v>145.5</c:v>
                </c:pt>
                <c:pt idx="352">
                  <c:v>146.5</c:v>
                </c:pt>
                <c:pt idx="353">
                  <c:v>147.5</c:v>
                </c:pt>
                <c:pt idx="354">
                  <c:v>148.5</c:v>
                </c:pt>
                <c:pt idx="355">
                  <c:v>149.5</c:v>
                </c:pt>
                <c:pt idx="356">
                  <c:v>150.5</c:v>
                </c:pt>
              </c:numCache>
            </c:numRef>
          </c:xVal>
          <c:yVal>
            <c:numRef>
              <c:f>'data pression buncher CF 1'!$E$3:$E$359</c:f>
              <c:numCache>
                <c:formatCode>0.00E+00</c:formatCode>
                <c:ptCount val="357"/>
                <c:pt idx="0">
                  <c:v>5.7375614247316197E-13</c:v>
                </c:pt>
                <c:pt idx="1">
                  <c:v>2.5355496618965599E-12</c:v>
                </c:pt>
                <c:pt idx="2">
                  <c:v>4.49732970571482E-12</c:v>
                </c:pt>
                <c:pt idx="3">
                  <c:v>6.45909627392793E-12</c:v>
                </c:pt>
                <c:pt idx="4">
                  <c:v>8.4208493665358906E-12</c:v>
                </c:pt>
                <c:pt idx="5">
                  <c:v>1.0382588983538699E-11</c:v>
                </c:pt>
                <c:pt idx="6">
                  <c:v>1.2344315124936301E-11</c:v>
                </c:pt>
                <c:pt idx="7">
                  <c:v>1.4306027790728799E-11</c:v>
                </c:pt>
                <c:pt idx="8">
                  <c:v>1.6267726980916199E-11</c:v>
                </c:pt>
                <c:pt idx="9">
                  <c:v>1.8229412695498401E-11</c:v>
                </c:pt>
                <c:pt idx="10">
                  <c:v>2.0191084934475501E-11</c:v>
                </c:pt>
                <c:pt idx="11">
                  <c:v>2.2152743697847401E-11</c:v>
                </c:pt>
                <c:pt idx="12">
                  <c:v>2.41143889856142E-11</c:v>
                </c:pt>
                <c:pt idx="13">
                  <c:v>2.6076020797775801E-11</c:v>
                </c:pt>
                <c:pt idx="14">
                  <c:v>2.8037639134332301E-11</c:v>
                </c:pt>
                <c:pt idx="15">
                  <c:v>2.99992439952836E-11</c:v>
                </c:pt>
                <c:pt idx="16">
                  <c:v>3.1960835380629798E-11</c:v>
                </c:pt>
                <c:pt idx="17">
                  <c:v>3.3922413290370802E-11</c:v>
                </c:pt>
                <c:pt idx="18">
                  <c:v>3.5883977724506701E-11</c:v>
                </c:pt>
                <c:pt idx="19">
                  <c:v>3.7845528683037399E-11</c:v>
                </c:pt>
                <c:pt idx="20">
                  <c:v>3.9807066165963E-11</c:v>
                </c:pt>
                <c:pt idx="21">
                  <c:v>3.9807066165963E-11</c:v>
                </c:pt>
                <c:pt idx="22">
                  <c:v>4.03258383608852E-11</c:v>
                </c:pt>
                <c:pt idx="23">
                  <c:v>4.0844561371164601E-11</c:v>
                </c:pt>
                <c:pt idx="24">
                  <c:v>4.1363235196801202E-11</c:v>
                </c:pt>
                <c:pt idx="25">
                  <c:v>4.1881859837795003E-11</c:v>
                </c:pt>
                <c:pt idx="26">
                  <c:v>4.24004352941459E-11</c:v>
                </c:pt>
                <c:pt idx="27">
                  <c:v>4.2918961565854101E-11</c:v>
                </c:pt>
                <c:pt idx="28">
                  <c:v>4.3437438652919399E-11</c:v>
                </c:pt>
                <c:pt idx="29">
                  <c:v>4.3955866555341903E-11</c:v>
                </c:pt>
                <c:pt idx="30">
                  <c:v>4.44742452731216E-11</c:v>
                </c:pt>
                <c:pt idx="31">
                  <c:v>4.4992574806258498E-11</c:v>
                </c:pt>
                <c:pt idx="32">
                  <c:v>4.5510855154752499E-11</c:v>
                </c:pt>
                <c:pt idx="33">
                  <c:v>4.6029086318603797E-11</c:v>
                </c:pt>
                <c:pt idx="34">
                  <c:v>4.6547268297812198E-11</c:v>
                </c:pt>
                <c:pt idx="35">
                  <c:v>4.7065401092377799E-11</c:v>
                </c:pt>
                <c:pt idx="36">
                  <c:v>4.75834847023006E-11</c:v>
                </c:pt>
                <c:pt idx="37">
                  <c:v>4.8101519127580601E-11</c:v>
                </c:pt>
                <c:pt idx="38">
                  <c:v>4.8619504368217802E-11</c:v>
                </c:pt>
                <c:pt idx="39">
                  <c:v>4.91374404242121E-11</c:v>
                </c:pt>
                <c:pt idx="40">
                  <c:v>4.9655327295563701E-11</c:v>
                </c:pt>
                <c:pt idx="41">
                  <c:v>5.0173164982272399E-11</c:v>
                </c:pt>
                <c:pt idx="42">
                  <c:v>5.0173164982272399E-11</c:v>
                </c:pt>
                <c:pt idx="43">
                  <c:v>5.0890215025249701E-11</c:v>
                </c:pt>
                <c:pt idx="44">
                  <c:v>5.1607121394963797E-11</c:v>
                </c:pt>
                <c:pt idx="45">
                  <c:v>5.2323884091414598E-11</c:v>
                </c:pt>
                <c:pt idx="46">
                  <c:v>5.3040503114602098E-11</c:v>
                </c:pt>
                <c:pt idx="47">
                  <c:v>5.3756978464526302E-11</c:v>
                </c:pt>
                <c:pt idx="48">
                  <c:v>5.4473310141187302E-11</c:v>
                </c:pt>
                <c:pt idx="49">
                  <c:v>5.5189498144584903E-11</c:v>
                </c:pt>
                <c:pt idx="50">
                  <c:v>5.5905542474719299E-11</c:v>
                </c:pt>
                <c:pt idx="51">
                  <c:v>5.6621443131590503E-11</c:v>
                </c:pt>
                <c:pt idx="52">
                  <c:v>5.7337200115198302E-11</c:v>
                </c:pt>
                <c:pt idx="53">
                  <c:v>5.8052813425542902E-11</c:v>
                </c:pt>
                <c:pt idx="54">
                  <c:v>5.8768283062624195E-11</c:v>
                </c:pt>
                <c:pt idx="55">
                  <c:v>5.9483609026442205E-11</c:v>
                </c:pt>
                <c:pt idx="56">
                  <c:v>6.0198791316996901E-11</c:v>
                </c:pt>
                <c:pt idx="57">
                  <c:v>6.0913829934288398E-11</c:v>
                </c:pt>
                <c:pt idx="58">
                  <c:v>6.1628724878316606E-11</c:v>
                </c:pt>
                <c:pt idx="59">
                  <c:v>6.23434761490815E-11</c:v>
                </c:pt>
                <c:pt idx="60">
                  <c:v>6.3058083746583195E-11</c:v>
                </c:pt>
                <c:pt idx="61">
                  <c:v>6.3772547670821498E-11</c:v>
                </c:pt>
                <c:pt idx="62">
                  <c:v>6.4486867921796603E-11</c:v>
                </c:pt>
                <c:pt idx="63">
                  <c:v>6.4486867921796603E-11</c:v>
                </c:pt>
                <c:pt idx="64">
                  <c:v>6.4605353674977606E-11</c:v>
                </c:pt>
                <c:pt idx="65">
                  <c:v>6.4723820922231102E-11</c:v>
                </c:pt>
                <c:pt idx="66">
                  <c:v>6.4842269663557105E-11</c:v>
                </c:pt>
                <c:pt idx="67">
                  <c:v>6.4960699898955705E-11</c:v>
                </c:pt>
                <c:pt idx="68">
                  <c:v>6.5079111628426696E-11</c:v>
                </c:pt>
                <c:pt idx="69">
                  <c:v>6.5197504851970297E-11</c:v>
                </c:pt>
                <c:pt idx="70">
                  <c:v>6.5315879569586404E-11</c:v>
                </c:pt>
                <c:pt idx="71">
                  <c:v>6.5434235781275096E-11</c:v>
                </c:pt>
                <c:pt idx="72">
                  <c:v>6.5552573487036204E-11</c:v>
                </c:pt>
                <c:pt idx="73">
                  <c:v>6.5670892686869897E-11</c:v>
                </c:pt>
                <c:pt idx="74">
                  <c:v>6.5789193380776005E-11</c:v>
                </c:pt>
                <c:pt idx="75">
                  <c:v>6.5907475568754698E-11</c:v>
                </c:pt>
                <c:pt idx="76">
                  <c:v>6.6025739250805898E-11</c:v>
                </c:pt>
                <c:pt idx="77">
                  <c:v>6.6143984426929695E-11</c:v>
                </c:pt>
                <c:pt idx="78">
                  <c:v>6.6262211097125896E-11</c:v>
                </c:pt>
                <c:pt idx="79">
                  <c:v>6.6380419261394706E-11</c:v>
                </c:pt>
                <c:pt idx="80">
                  <c:v>6.6498608919735998E-11</c:v>
                </c:pt>
                <c:pt idx="81">
                  <c:v>6.6616780072149796E-11</c:v>
                </c:pt>
                <c:pt idx="82">
                  <c:v>6.6734932718636101E-11</c:v>
                </c:pt>
                <c:pt idx="83">
                  <c:v>6.6853066859195003E-11</c:v>
                </c:pt>
                <c:pt idx="84">
                  <c:v>6.6853066859195003E-11</c:v>
                </c:pt>
                <c:pt idx="85">
                  <c:v>6.7311745274652505E-11</c:v>
                </c:pt>
                <c:pt idx="86">
                  <c:v>6.7770405184182501E-11</c:v>
                </c:pt>
                <c:pt idx="87">
                  <c:v>6.8229046587785094E-11</c:v>
                </c:pt>
                <c:pt idx="88">
                  <c:v>6.8687669485460103E-11</c:v>
                </c:pt>
                <c:pt idx="89">
                  <c:v>6.9146273877207697E-11</c:v>
                </c:pt>
                <c:pt idx="90">
                  <c:v>6.9604859763027797E-11</c:v>
                </c:pt>
                <c:pt idx="91">
                  <c:v>7.0063427142920495E-11</c:v>
                </c:pt>
                <c:pt idx="92">
                  <c:v>7.0521976016885596E-11</c:v>
                </c:pt>
                <c:pt idx="93">
                  <c:v>7.0980506384923294E-11</c:v>
                </c:pt>
                <c:pt idx="94">
                  <c:v>7.1439018247033396E-11</c:v>
                </c:pt>
                <c:pt idx="95">
                  <c:v>7.1897511603216094E-11</c:v>
                </c:pt>
                <c:pt idx="96">
                  <c:v>7.2355986453471403E-11</c:v>
                </c:pt>
                <c:pt idx="97">
                  <c:v>7.2814442797799103E-11</c:v>
                </c:pt>
                <c:pt idx="98">
                  <c:v>7.3272880636199399E-11</c:v>
                </c:pt>
                <c:pt idx="99">
                  <c:v>7.3731299968672099E-11</c:v>
                </c:pt>
                <c:pt idx="100">
                  <c:v>7.4189700795217396E-11</c:v>
                </c:pt>
                <c:pt idx="101">
                  <c:v>7.46480831158352E-11</c:v>
                </c:pt>
                <c:pt idx="102">
                  <c:v>7.5106446930525602E-11</c:v>
                </c:pt>
                <c:pt idx="103">
                  <c:v>7.5564792239288406E-11</c:v>
                </c:pt>
                <c:pt idx="104">
                  <c:v>7.6023119042123795E-11</c:v>
                </c:pt>
                <c:pt idx="105">
                  <c:v>6.6853066859195003E-11</c:v>
                </c:pt>
                <c:pt idx="106">
                  <c:v>6.4673103631558494E-11</c:v>
                </c:pt>
                <c:pt idx="107">
                  <c:v>6.2493087764839306E-11</c:v>
                </c:pt>
                <c:pt idx="108">
                  <c:v>6.0313019259037594E-11</c:v>
                </c:pt>
                <c:pt idx="109">
                  <c:v>5.8132898114153202E-11</c:v>
                </c:pt>
                <c:pt idx="110">
                  <c:v>5.5952724330186202E-11</c:v>
                </c:pt>
                <c:pt idx="111">
                  <c:v>5.3772497907136601E-11</c:v>
                </c:pt>
                <c:pt idx="112">
                  <c:v>5.1592218845004397E-11</c:v>
                </c:pt>
                <c:pt idx="113">
                  <c:v>4.9411887143789598E-11</c:v>
                </c:pt>
                <c:pt idx="114">
                  <c:v>4.7231502803492101E-11</c:v>
                </c:pt>
                <c:pt idx="115">
                  <c:v>4.5051065824112099E-11</c:v>
                </c:pt>
                <c:pt idx="116">
                  <c:v>4.2870576205649398E-11</c:v>
                </c:pt>
                <c:pt idx="117">
                  <c:v>4.0690033948104198E-11</c:v>
                </c:pt>
                <c:pt idx="118">
                  <c:v>3.85094390514763E-11</c:v>
                </c:pt>
                <c:pt idx="119">
                  <c:v>3.63287915157658E-11</c:v>
                </c:pt>
                <c:pt idx="120">
                  <c:v>3.4148091340972698E-11</c:v>
                </c:pt>
                <c:pt idx="121">
                  <c:v>3.1967338527096898E-11</c:v>
                </c:pt>
                <c:pt idx="122">
                  <c:v>2.9786533074138599E-11</c:v>
                </c:pt>
                <c:pt idx="123">
                  <c:v>2.7605674982097601E-11</c:v>
                </c:pt>
                <c:pt idx="124">
                  <c:v>2.5424764250974099E-11</c:v>
                </c:pt>
                <c:pt idx="125">
                  <c:v>2.3243800880767901E-11</c:v>
                </c:pt>
                <c:pt idx="126">
                  <c:v>7.6023119042123795E-11</c:v>
                </c:pt>
                <c:pt idx="127">
                  <c:v>7.9700343289066205E-11</c:v>
                </c:pt>
                <c:pt idx="128">
                  <c:v>8.3377555987638405E-11</c:v>
                </c:pt>
                <c:pt idx="129">
                  <c:v>8.7054757137840497E-11</c:v>
                </c:pt>
                <c:pt idx="130">
                  <c:v>9.0731946739672405E-11</c:v>
                </c:pt>
                <c:pt idx="131">
                  <c:v>9.4409124793134103E-11</c:v>
                </c:pt>
                <c:pt idx="132">
                  <c:v>9.8086291298225706E-11</c:v>
                </c:pt>
                <c:pt idx="133">
                  <c:v>1.01763446254947E-10</c:v>
                </c:pt>
                <c:pt idx="134">
                  <c:v>1.05440589663298E-10</c:v>
                </c:pt>
                <c:pt idx="135">
                  <c:v>1.09117721523279E-10</c:v>
                </c:pt>
                <c:pt idx="136">
                  <c:v>1.1279484183489E-10</c:v>
                </c:pt>
                <c:pt idx="137">
                  <c:v>1.1647195059813101E-10</c:v>
                </c:pt>
                <c:pt idx="138">
                  <c:v>1.20149047813001E-10</c:v>
                </c:pt>
                <c:pt idx="139">
                  <c:v>1.2382613347950201E-10</c:v>
                </c:pt>
                <c:pt idx="140">
                  <c:v>1.2750320759763199E-10</c:v>
                </c:pt>
                <c:pt idx="141">
                  <c:v>1.3118027016739201E-10</c:v>
                </c:pt>
                <c:pt idx="142">
                  <c:v>1.3485732118878199E-10</c:v>
                </c:pt>
                <c:pt idx="143">
                  <c:v>1.38534360661802E-10</c:v>
                </c:pt>
                <c:pt idx="144">
                  <c:v>1.4221138858645099E-10</c:v>
                </c:pt>
                <c:pt idx="145">
                  <c:v>1.4588840496273099E-10</c:v>
                </c:pt>
                <c:pt idx="146">
                  <c:v>1.4956540979064E-10</c:v>
                </c:pt>
                <c:pt idx="147">
                  <c:v>1.4956540979064E-10</c:v>
                </c:pt>
                <c:pt idx="148">
                  <c:v>1.5045329964885999E-10</c:v>
                </c:pt>
                <c:pt idx="149">
                  <c:v>1.51341100267385E-10</c:v>
                </c:pt>
                <c:pt idx="150">
                  <c:v>1.5222881164621499E-10</c:v>
                </c:pt>
                <c:pt idx="151">
                  <c:v>1.5311643378535E-10</c:v>
                </c:pt>
                <c:pt idx="152">
                  <c:v>1.54003966684791E-10</c:v>
                </c:pt>
                <c:pt idx="153">
                  <c:v>1.54891410344537E-10</c:v>
                </c:pt>
                <c:pt idx="154">
                  <c:v>1.55778764764588E-10</c:v>
                </c:pt>
                <c:pt idx="155">
                  <c:v>1.5666602994494499E-10</c:v>
                </c:pt>
                <c:pt idx="156">
                  <c:v>1.57553205885606E-10</c:v>
                </c:pt>
                <c:pt idx="157">
                  <c:v>1.58440292586574E-10</c:v>
                </c:pt>
                <c:pt idx="158">
                  <c:v>1.5932729004784599E-10</c:v>
                </c:pt>
                <c:pt idx="159">
                  <c:v>1.60214198269423E-10</c:v>
                </c:pt>
                <c:pt idx="160">
                  <c:v>1.61101017251306E-10</c:v>
                </c:pt>
                <c:pt idx="161">
                  <c:v>1.6198774699349399E-10</c:v>
                </c:pt>
                <c:pt idx="162">
                  <c:v>1.6287438749598699E-10</c:v>
                </c:pt>
                <c:pt idx="163">
                  <c:v>1.6376093875878601E-10</c:v>
                </c:pt>
                <c:pt idx="164">
                  <c:v>1.6464740078189001E-10</c:v>
                </c:pt>
                <c:pt idx="165">
                  <c:v>1.65533773565299E-10</c:v>
                </c:pt>
                <c:pt idx="166">
                  <c:v>1.66420057109013E-10</c:v>
                </c:pt>
                <c:pt idx="167">
                  <c:v>1.67306251413033E-10</c:v>
                </c:pt>
                <c:pt idx="168">
                  <c:v>1.67306251413033E-10</c:v>
                </c:pt>
                <c:pt idx="169">
                  <c:v>1.6933107137886299E-10</c:v>
                </c:pt>
                <c:pt idx="170">
                  <c:v>1.7135580210499901E-10</c:v>
                </c:pt>
                <c:pt idx="171">
                  <c:v>1.7338044359144001E-10</c:v>
                </c:pt>
                <c:pt idx="172">
                  <c:v>1.75404995838186E-10</c:v>
                </c:pt>
                <c:pt idx="173">
                  <c:v>1.7742945884523699E-10</c:v>
                </c:pt>
                <c:pt idx="174">
                  <c:v>1.7945383261259401E-10</c:v>
                </c:pt>
                <c:pt idx="175">
                  <c:v>1.8147811714025599E-10</c:v>
                </c:pt>
                <c:pt idx="176">
                  <c:v>1.8350231242822301E-10</c:v>
                </c:pt>
                <c:pt idx="177">
                  <c:v>1.8552641847649501E-10</c:v>
                </c:pt>
                <c:pt idx="178">
                  <c:v>1.87550435285073E-10</c:v>
                </c:pt>
                <c:pt idx="179">
                  <c:v>1.8957436285395601E-10</c:v>
                </c:pt>
                <c:pt idx="180">
                  <c:v>1.91598201183144E-10</c:v>
                </c:pt>
                <c:pt idx="181">
                  <c:v>1.93621950272637E-10</c:v>
                </c:pt>
                <c:pt idx="182">
                  <c:v>1.9564561012243599E-10</c:v>
                </c:pt>
                <c:pt idx="183">
                  <c:v>1.9766918073254E-10</c:v>
                </c:pt>
                <c:pt idx="184">
                  <c:v>1.99692662102949E-10</c:v>
                </c:pt>
                <c:pt idx="185">
                  <c:v>2.01716054233663E-10</c:v>
                </c:pt>
                <c:pt idx="186">
                  <c:v>2.03739357124683E-10</c:v>
                </c:pt>
                <c:pt idx="187">
                  <c:v>2.0576257077600801E-10</c:v>
                </c:pt>
                <c:pt idx="188">
                  <c:v>2.07785695187638E-10</c:v>
                </c:pt>
                <c:pt idx="189">
                  <c:v>2.07785695187638E-10</c:v>
                </c:pt>
                <c:pt idx="190">
                  <c:v>2.16163404958622E-10</c:v>
                </c:pt>
                <c:pt idx="191">
                  <c:v>2.24541103181236E-10</c:v>
                </c:pt>
                <c:pt idx="192">
                  <c:v>2.3291878985548001E-10</c:v>
                </c:pt>
                <c:pt idx="193">
                  <c:v>2.4129646498135298E-10</c:v>
                </c:pt>
                <c:pt idx="194">
                  <c:v>2.4967412855885602E-10</c:v>
                </c:pt>
                <c:pt idx="195">
                  <c:v>2.5805178058798901E-10</c:v>
                </c:pt>
                <c:pt idx="196">
                  <c:v>2.6642942106875202E-10</c:v>
                </c:pt>
                <c:pt idx="197">
                  <c:v>2.7480705000114502E-10</c:v>
                </c:pt>
                <c:pt idx="198">
                  <c:v>2.83184667385168E-10</c:v>
                </c:pt>
                <c:pt idx="199">
                  <c:v>2.9156227322081999E-10</c:v>
                </c:pt>
                <c:pt idx="200">
                  <c:v>2.9993986750810201E-10</c:v>
                </c:pt>
                <c:pt idx="201">
                  <c:v>3.0831745024701499E-10</c:v>
                </c:pt>
                <c:pt idx="202">
                  <c:v>3.1669502143755698E-10</c:v>
                </c:pt>
                <c:pt idx="203">
                  <c:v>3.2507258107972802E-10</c:v>
                </c:pt>
                <c:pt idx="204">
                  <c:v>3.3345012917353002E-10</c:v>
                </c:pt>
                <c:pt idx="205">
                  <c:v>3.4182766571896103E-10</c:v>
                </c:pt>
                <c:pt idx="206">
                  <c:v>3.50205190716023E-10</c:v>
                </c:pt>
                <c:pt idx="207">
                  <c:v>3.5858270416471402E-10</c:v>
                </c:pt>
                <c:pt idx="208">
                  <c:v>3.6696020606503498E-10</c:v>
                </c:pt>
                <c:pt idx="209">
                  <c:v>3.7533769641698602E-10</c:v>
                </c:pt>
                <c:pt idx="210">
                  <c:v>1.67306251413033E-10</c:v>
                </c:pt>
                <c:pt idx="211">
                  <c:v>1.6094579612674599E-10</c:v>
                </c:pt>
                <c:pt idx="212">
                  <c:v>1.54585309686717E-10</c:v>
                </c:pt>
                <c:pt idx="213">
                  <c:v>1.4822479209294499E-10</c:v>
                </c:pt>
                <c:pt idx="214">
                  <c:v>1.4186424334542999E-10</c:v>
                </c:pt>
                <c:pt idx="215">
                  <c:v>1.35503663444172E-10</c:v>
                </c:pt>
                <c:pt idx="216">
                  <c:v>1.29143052389172E-10</c:v>
                </c:pt>
                <c:pt idx="217">
                  <c:v>1.22782410180429E-10</c:v>
                </c:pt>
                <c:pt idx="218">
                  <c:v>1.1642173681794301E-10</c:v>
                </c:pt>
                <c:pt idx="219">
                  <c:v>1.1006103230171401E-10</c:v>
                </c:pt>
                <c:pt idx="220">
                  <c:v>1.0370029663174199E-10</c:v>
                </c:pt>
                <c:pt idx="221">
                  <c:v>9.7339529808028399E-11</c:v>
                </c:pt>
                <c:pt idx="222">
                  <c:v>9.0978731830571306E-11</c:v>
                </c:pt>
                <c:pt idx="223">
                  <c:v>8.4617902699371403E-11</c:v>
                </c:pt>
                <c:pt idx="224">
                  <c:v>7.8257042414428804E-11</c:v>
                </c:pt>
                <c:pt idx="225">
                  <c:v>7.1896150975743394E-11</c:v>
                </c:pt>
                <c:pt idx="226">
                  <c:v>6.5535228383315301E-11</c:v>
                </c:pt>
                <c:pt idx="227">
                  <c:v>5.9174274637144306E-11</c:v>
                </c:pt>
                <c:pt idx="228">
                  <c:v>5.2813289737230597E-11</c:v>
                </c:pt>
                <c:pt idx="229">
                  <c:v>4.6452273683574102E-11</c:v>
                </c:pt>
                <c:pt idx="230">
                  <c:v>4.0091226476174899E-11</c:v>
                </c:pt>
                <c:pt idx="231">
                  <c:v>3.7533769641698602E-10</c:v>
                </c:pt>
                <c:pt idx="232">
                  <c:v>3.8202014891784198E-10</c:v>
                </c:pt>
                <c:pt idx="233">
                  <c:v>3.8870249614053298E-10</c:v>
                </c:pt>
                <c:pt idx="234">
                  <c:v>3.9538473808505802E-10</c:v>
                </c:pt>
                <c:pt idx="235">
                  <c:v>4.0206687475141902E-10</c:v>
                </c:pt>
                <c:pt idx="236">
                  <c:v>4.0874890613961401E-10</c:v>
                </c:pt>
                <c:pt idx="237">
                  <c:v>4.1543083224964398E-10</c:v>
                </c:pt>
                <c:pt idx="238">
                  <c:v>4.22112653081508E-10</c:v>
                </c:pt>
                <c:pt idx="239">
                  <c:v>4.2879436863520798E-10</c:v>
                </c:pt>
                <c:pt idx="240">
                  <c:v>4.3547597891074201E-10</c:v>
                </c:pt>
                <c:pt idx="241">
                  <c:v>4.4215748390811101E-10</c:v>
                </c:pt>
                <c:pt idx="242">
                  <c:v>4.4883888362731499E-10</c:v>
                </c:pt>
                <c:pt idx="243">
                  <c:v>4.55520178068354E-10</c:v>
                </c:pt>
                <c:pt idx="244">
                  <c:v>4.62201367231227E-10</c:v>
                </c:pt>
                <c:pt idx="245">
                  <c:v>4.6888245111593499E-10</c:v>
                </c:pt>
                <c:pt idx="246">
                  <c:v>4.7556342972247805E-10</c:v>
                </c:pt>
                <c:pt idx="247">
                  <c:v>4.8224430305085604E-10</c:v>
                </c:pt>
                <c:pt idx="248">
                  <c:v>4.8892507110106802E-10</c:v>
                </c:pt>
                <c:pt idx="249">
                  <c:v>4.9560573387311596E-10</c:v>
                </c:pt>
                <c:pt idx="250">
                  <c:v>5.02286291366998E-10</c:v>
                </c:pt>
                <c:pt idx="251">
                  <c:v>5.0896674358271404E-10</c:v>
                </c:pt>
                <c:pt idx="252">
                  <c:v>5.0896674358271404E-10</c:v>
                </c:pt>
                <c:pt idx="253">
                  <c:v>5.3224770713083402E-10</c:v>
                </c:pt>
                <c:pt idx="254">
                  <c:v>5.5552856540078799E-10</c:v>
                </c:pt>
                <c:pt idx="255">
                  <c:v>5.7880931839257699E-10</c:v>
                </c:pt>
                <c:pt idx="256">
                  <c:v>6.0208996610619999E-10</c:v>
                </c:pt>
                <c:pt idx="257">
                  <c:v>6.2537050854165895E-10</c:v>
                </c:pt>
                <c:pt idx="258">
                  <c:v>6.48650945698952E-10</c:v>
                </c:pt>
                <c:pt idx="259">
                  <c:v>6.7193127757807999E-10</c:v>
                </c:pt>
                <c:pt idx="260">
                  <c:v>6.95211504179043E-10</c:v>
                </c:pt>
                <c:pt idx="261">
                  <c:v>7.1849162550184E-10</c:v>
                </c:pt>
                <c:pt idx="262">
                  <c:v>7.4177164154647297E-10</c:v>
                </c:pt>
                <c:pt idx="263">
                  <c:v>7.65051552312939E-10</c:v>
                </c:pt>
                <c:pt idx="264">
                  <c:v>7.8833135780124099E-10</c:v>
                </c:pt>
                <c:pt idx="265">
                  <c:v>8.11611058011378E-10</c:v>
                </c:pt>
                <c:pt idx="266">
                  <c:v>8.3489065294334902E-10</c:v>
                </c:pt>
                <c:pt idx="267">
                  <c:v>8.5817014259715599E-10</c:v>
                </c:pt>
                <c:pt idx="268">
                  <c:v>8.8144952697279696E-10</c:v>
                </c:pt>
                <c:pt idx="269">
                  <c:v>9.0472880607027203E-10</c:v>
                </c:pt>
                <c:pt idx="270">
                  <c:v>9.2800797988958295E-10</c:v>
                </c:pt>
                <c:pt idx="271">
                  <c:v>9.5128704843072797E-10</c:v>
                </c:pt>
                <c:pt idx="272">
                  <c:v>9.7456601169370802E-10</c:v>
                </c:pt>
                <c:pt idx="273">
                  <c:v>5.0896674358271404E-10</c:v>
                </c:pt>
                <c:pt idx="274">
                  <c:v>4.9236569851963601E-10</c:v>
                </c:pt>
                <c:pt idx="275">
                  <c:v>4.7576460081747503E-10</c:v>
                </c:pt>
                <c:pt idx="276">
                  <c:v>4.59163450476231E-10</c:v>
                </c:pt>
                <c:pt idx="277">
                  <c:v>4.4256224749590499E-10</c:v>
                </c:pt>
                <c:pt idx="278">
                  <c:v>4.2596099187649599E-10</c:v>
                </c:pt>
                <c:pt idx="279">
                  <c:v>4.0935968361800398E-10</c:v>
                </c:pt>
                <c:pt idx="280">
                  <c:v>3.9275832272043E-10</c:v>
                </c:pt>
                <c:pt idx="281">
                  <c:v>3.7615690918377297E-10</c:v>
                </c:pt>
                <c:pt idx="282">
                  <c:v>3.5955544300803398E-10</c:v>
                </c:pt>
                <c:pt idx="283">
                  <c:v>3.4295392419321099E-10</c:v>
                </c:pt>
                <c:pt idx="284">
                  <c:v>3.2635235273930702E-10</c:v>
                </c:pt>
                <c:pt idx="285">
                  <c:v>3.0975072864631902E-10</c:v>
                </c:pt>
                <c:pt idx="286">
                  <c:v>2.9314905191425002E-10</c:v>
                </c:pt>
                <c:pt idx="287">
                  <c:v>2.7654732254309699E-10</c:v>
                </c:pt>
                <c:pt idx="288">
                  <c:v>2.59945540532862E-10</c:v>
                </c:pt>
                <c:pt idx="289">
                  <c:v>2.43343705883544E-10</c:v>
                </c:pt>
                <c:pt idx="290">
                  <c:v>2.26741818595144E-10</c:v>
                </c:pt>
                <c:pt idx="291">
                  <c:v>2.1013987866766101E-10</c:v>
                </c:pt>
                <c:pt idx="292">
                  <c:v>1.9353788610109501E-10</c:v>
                </c:pt>
                <c:pt idx="293">
                  <c:v>1.7693584089544699E-10</c:v>
                </c:pt>
                <c:pt idx="294">
                  <c:v>9.7456601169370802E-10</c:v>
                </c:pt>
                <c:pt idx="295">
                  <c:v>9.87413518415301E-10</c:v>
                </c:pt>
                <c:pt idx="296">
                  <c:v>1.0002609519275799E-9</c:v>
                </c:pt>
                <c:pt idx="297">
                  <c:v>1.0131083122305601E-9</c:v>
                </c:pt>
                <c:pt idx="298">
                  <c:v>1.0259555993242401E-9</c:v>
                </c:pt>
                <c:pt idx="299">
                  <c:v>1.0388028132086101E-9</c:v>
                </c:pt>
                <c:pt idx="300">
                  <c:v>1.05164995388367E-9</c:v>
                </c:pt>
                <c:pt idx="301">
                  <c:v>1.0644970213494299E-9</c:v>
                </c:pt>
                <c:pt idx="302">
                  <c:v>1.0773440156058799E-9</c:v>
                </c:pt>
                <c:pt idx="303">
                  <c:v>1.09019093665302E-9</c:v>
                </c:pt>
                <c:pt idx="304">
                  <c:v>1.1030377844908601E-9</c:v>
                </c:pt>
                <c:pt idx="305">
                  <c:v>1.1158845591193901E-9</c:v>
                </c:pt>
                <c:pt idx="306">
                  <c:v>1.1287312605386101E-9</c:v>
                </c:pt>
                <c:pt idx="307">
                  <c:v>1.1415778887485299E-9</c:v>
                </c:pt>
                <c:pt idx="308">
                  <c:v>1.15442444374915E-9</c:v>
                </c:pt>
                <c:pt idx="309">
                  <c:v>1.16727092554045E-9</c:v>
                </c:pt>
                <c:pt idx="310">
                  <c:v>1.1801173341224601E-9</c:v>
                </c:pt>
                <c:pt idx="311">
                  <c:v>1.19296366949515E-9</c:v>
                </c:pt>
                <c:pt idx="312">
                  <c:v>1.20580993165854E-9</c:v>
                </c:pt>
                <c:pt idx="313">
                  <c:v>1.21865612061262E-9</c:v>
                </c:pt>
                <c:pt idx="314">
                  <c:v>1.2315022363573999E-9</c:v>
                </c:pt>
                <c:pt idx="315">
                  <c:v>1.2315022363573999E-9</c:v>
                </c:pt>
                <c:pt idx="316">
                  <c:v>1.2541224288003901E-9</c:v>
                </c:pt>
                <c:pt idx="317">
                  <c:v>1.2767424665489399E-9</c:v>
                </c:pt>
                <c:pt idx="318">
                  <c:v>1.29936234960304E-9</c:v>
                </c:pt>
                <c:pt idx="319">
                  <c:v>1.3219820779626899E-9</c:v>
                </c:pt>
                <c:pt idx="320">
                  <c:v>1.3446016516278999E-9</c:v>
                </c:pt>
                <c:pt idx="321">
                  <c:v>1.3672210705986599E-9</c:v>
                </c:pt>
                <c:pt idx="322">
                  <c:v>1.38984033487497E-9</c:v>
                </c:pt>
                <c:pt idx="323">
                  <c:v>1.4124594444568399E-9</c:v>
                </c:pt>
                <c:pt idx="324">
                  <c:v>1.4350783993442601E-9</c:v>
                </c:pt>
                <c:pt idx="325">
                  <c:v>1.4576971995372301E-9</c:v>
                </c:pt>
                <c:pt idx="326">
                  <c:v>1.48031584503576E-9</c:v>
                </c:pt>
                <c:pt idx="327">
                  <c:v>1.5029343358398299E-9</c:v>
                </c:pt>
                <c:pt idx="328">
                  <c:v>1.52555267194947E-9</c:v>
                </c:pt>
                <c:pt idx="329">
                  <c:v>1.5481708533646501E-9</c:v>
                </c:pt>
                <c:pt idx="330">
                  <c:v>1.5707888800853899E-9</c:v>
                </c:pt>
                <c:pt idx="331">
                  <c:v>1.59340675211168E-9</c:v>
                </c:pt>
                <c:pt idx="332">
                  <c:v>1.6160244694435201E-9</c:v>
                </c:pt>
                <c:pt idx="333">
                  <c:v>1.6386420320809201E-9</c:v>
                </c:pt>
                <c:pt idx="334">
                  <c:v>1.6612594400238701E-9</c:v>
                </c:pt>
                <c:pt idx="335">
                  <c:v>1.68387669327238E-9</c:v>
                </c:pt>
                <c:pt idx="336">
                  <c:v>1.68387669327238E-9</c:v>
                </c:pt>
                <c:pt idx="337">
                  <c:v>1.70009778149504E-9</c:v>
                </c:pt>
                <c:pt idx="338">
                  <c:v>1.70911689145219E-9</c:v>
                </c:pt>
                <c:pt idx="339">
                  <c:v>1.7109340231437999E-9</c:v>
                </c:pt>
                <c:pt idx="340">
                  <c:v>1.7055491765698799E-9</c:v>
                </c:pt>
                <c:pt idx="341">
                  <c:v>1.69296235173043E-9</c:v>
                </c:pt>
                <c:pt idx="342">
                  <c:v>1.6731735486254599E-9</c:v>
                </c:pt>
                <c:pt idx="343">
                  <c:v>1.6461827672549599E-9</c:v>
                </c:pt>
                <c:pt idx="344">
                  <c:v>1.61199000761893E-9</c:v>
                </c:pt>
                <c:pt idx="345">
                  <c:v>1.5705952697173699E-9</c:v>
                </c:pt>
                <c:pt idx="346">
                  <c:v>1.5219985535502799E-9</c:v>
                </c:pt>
                <c:pt idx="347">
                  <c:v>1.46619985911766E-9</c:v>
                </c:pt>
                <c:pt idx="348">
                  <c:v>1.40319918641951E-9</c:v>
                </c:pt>
                <c:pt idx="349">
                  <c:v>1.33299653545584E-9</c:v>
                </c:pt>
                <c:pt idx="350">
                  <c:v>1.2555919062266401E-9</c:v>
                </c:pt>
                <c:pt idx="351">
                  <c:v>1.1709852987319101E-9</c:v>
                </c:pt>
                <c:pt idx="352">
                  <c:v>1.07917671297164E-9</c:v>
                </c:pt>
                <c:pt idx="353">
                  <c:v>9.8016614894586E-10</c:v>
                </c:pt>
                <c:pt idx="354">
                  <c:v>8.7395360665454196E-10</c:v>
                </c:pt>
                <c:pt idx="355">
                  <c:v>7.6053908609769597E-10</c:v>
                </c:pt>
                <c:pt idx="356">
                  <c:v>6.3992258727532099E-10</c:v>
                </c:pt>
              </c:numCache>
            </c:numRef>
          </c:yVal>
          <c:smooth val="0"/>
          <c:extLst>
            <c:ext xmlns:c16="http://schemas.microsoft.com/office/drawing/2014/chart" uri="{C3380CC4-5D6E-409C-BE32-E72D297353CC}">
              <c16:uniqueId val="{00000003-49FF-4B2A-883E-DC104234534D}"/>
            </c:ext>
          </c:extLst>
        </c:ser>
        <c:ser>
          <c:idx val="4"/>
          <c:order val="4"/>
          <c:tx>
            <c:strRef>
              <c:f>'data pression buncher CF 1'!$F$2</c:f>
              <c:strCache>
                <c:ptCount val="1"/>
                <c:pt idx="0">
                  <c:v>Pression Totale BA</c:v>
                </c:pt>
              </c:strCache>
            </c:strRef>
          </c:tx>
          <c:spPr>
            <a:ln w="19050" cap="rnd">
              <a:noFill/>
              <a:round/>
            </a:ln>
            <a:effectLst/>
          </c:spPr>
          <c:marker>
            <c:symbol val="diamond"/>
            <c:size val="2"/>
            <c:spPr>
              <a:solidFill>
                <a:srgbClr val="7030A0"/>
              </a:solidFill>
              <a:ln w="9525">
                <a:solidFill>
                  <a:srgbClr val="C00000"/>
                </a:solidFill>
              </a:ln>
              <a:effectLst/>
            </c:spPr>
          </c:marker>
          <c:xVal>
            <c:numRef>
              <c:f>'data pression buncher CF 1'!$A$3:$A$359</c:f>
              <c:numCache>
                <c:formatCode>General</c:formatCode>
                <c:ptCount val="357"/>
                <c:pt idx="0">
                  <c:v>0</c:v>
                </c:pt>
                <c:pt idx="1">
                  <c:v>0.1</c:v>
                </c:pt>
                <c:pt idx="2">
                  <c:v>0.2</c:v>
                </c:pt>
                <c:pt idx="3">
                  <c:v>0.3</c:v>
                </c:pt>
                <c:pt idx="4">
                  <c:v>0.4</c:v>
                </c:pt>
                <c:pt idx="5">
                  <c:v>0.5</c:v>
                </c:pt>
                <c:pt idx="6">
                  <c:v>0.6</c:v>
                </c:pt>
                <c:pt idx="7">
                  <c:v>0.7</c:v>
                </c:pt>
                <c:pt idx="8">
                  <c:v>0.8</c:v>
                </c:pt>
                <c:pt idx="9">
                  <c:v>0.9</c:v>
                </c:pt>
                <c:pt idx="10">
                  <c:v>1</c:v>
                </c:pt>
                <c:pt idx="11">
                  <c:v>1.1000000000000001</c:v>
                </c:pt>
                <c:pt idx="12">
                  <c:v>1.2</c:v>
                </c:pt>
                <c:pt idx="13">
                  <c:v>1.3</c:v>
                </c:pt>
                <c:pt idx="14">
                  <c:v>1.4</c:v>
                </c:pt>
                <c:pt idx="15">
                  <c:v>1.5</c:v>
                </c:pt>
                <c:pt idx="16">
                  <c:v>1.6</c:v>
                </c:pt>
                <c:pt idx="17">
                  <c:v>1.7</c:v>
                </c:pt>
                <c:pt idx="18">
                  <c:v>1.8</c:v>
                </c:pt>
                <c:pt idx="19">
                  <c:v>1.9</c:v>
                </c:pt>
                <c:pt idx="20">
                  <c:v>2</c:v>
                </c:pt>
                <c:pt idx="21">
                  <c:v>2</c:v>
                </c:pt>
                <c:pt idx="22">
                  <c:v>2.5750000000000002</c:v>
                </c:pt>
                <c:pt idx="23">
                  <c:v>3.15</c:v>
                </c:pt>
                <c:pt idx="24">
                  <c:v>3.7250000000000001</c:v>
                </c:pt>
                <c:pt idx="25">
                  <c:v>4.3</c:v>
                </c:pt>
                <c:pt idx="26">
                  <c:v>4.875</c:v>
                </c:pt>
                <c:pt idx="27">
                  <c:v>5.45</c:v>
                </c:pt>
                <c:pt idx="28">
                  <c:v>6.0250000000000004</c:v>
                </c:pt>
                <c:pt idx="29">
                  <c:v>6.6</c:v>
                </c:pt>
                <c:pt idx="30">
                  <c:v>7.1749999999999998</c:v>
                </c:pt>
                <c:pt idx="31">
                  <c:v>7.75</c:v>
                </c:pt>
                <c:pt idx="32">
                  <c:v>8.3249999999999993</c:v>
                </c:pt>
                <c:pt idx="33">
                  <c:v>8.9</c:v>
                </c:pt>
                <c:pt idx="34">
                  <c:v>9.4749999999999996</c:v>
                </c:pt>
                <c:pt idx="35">
                  <c:v>10.050000000000001</c:v>
                </c:pt>
                <c:pt idx="36">
                  <c:v>10.625</c:v>
                </c:pt>
                <c:pt idx="37">
                  <c:v>11.2</c:v>
                </c:pt>
                <c:pt idx="38">
                  <c:v>11.775</c:v>
                </c:pt>
                <c:pt idx="39">
                  <c:v>12.35</c:v>
                </c:pt>
                <c:pt idx="40">
                  <c:v>12.925000000000001</c:v>
                </c:pt>
                <c:pt idx="41">
                  <c:v>13.5</c:v>
                </c:pt>
                <c:pt idx="42">
                  <c:v>13.5</c:v>
                </c:pt>
                <c:pt idx="43">
                  <c:v>14.65</c:v>
                </c:pt>
                <c:pt idx="44">
                  <c:v>15.8</c:v>
                </c:pt>
                <c:pt idx="45">
                  <c:v>16.95</c:v>
                </c:pt>
                <c:pt idx="46">
                  <c:v>18.100000000000001</c:v>
                </c:pt>
                <c:pt idx="47">
                  <c:v>19.25</c:v>
                </c:pt>
                <c:pt idx="48">
                  <c:v>20.399999999999999</c:v>
                </c:pt>
                <c:pt idx="49">
                  <c:v>21.55</c:v>
                </c:pt>
                <c:pt idx="50">
                  <c:v>22.7</c:v>
                </c:pt>
                <c:pt idx="51">
                  <c:v>23.85</c:v>
                </c:pt>
                <c:pt idx="52">
                  <c:v>25</c:v>
                </c:pt>
                <c:pt idx="53">
                  <c:v>26.15</c:v>
                </c:pt>
                <c:pt idx="54">
                  <c:v>27.3</c:v>
                </c:pt>
                <c:pt idx="55">
                  <c:v>28.45</c:v>
                </c:pt>
                <c:pt idx="56">
                  <c:v>29.6</c:v>
                </c:pt>
                <c:pt idx="57">
                  <c:v>30.75</c:v>
                </c:pt>
                <c:pt idx="58">
                  <c:v>31.9</c:v>
                </c:pt>
                <c:pt idx="59">
                  <c:v>33.049999999999997</c:v>
                </c:pt>
                <c:pt idx="60">
                  <c:v>34.200000000000003</c:v>
                </c:pt>
                <c:pt idx="61">
                  <c:v>35.35</c:v>
                </c:pt>
                <c:pt idx="62">
                  <c:v>36.5</c:v>
                </c:pt>
                <c:pt idx="63">
                  <c:v>36.5</c:v>
                </c:pt>
                <c:pt idx="64">
                  <c:v>36.875</c:v>
                </c:pt>
                <c:pt idx="65">
                  <c:v>37.25</c:v>
                </c:pt>
                <c:pt idx="66">
                  <c:v>37.625</c:v>
                </c:pt>
                <c:pt idx="67">
                  <c:v>38</c:v>
                </c:pt>
                <c:pt idx="68">
                  <c:v>38.375</c:v>
                </c:pt>
                <c:pt idx="69">
                  <c:v>38.75</c:v>
                </c:pt>
                <c:pt idx="70">
                  <c:v>39.125</c:v>
                </c:pt>
                <c:pt idx="71">
                  <c:v>39.5</c:v>
                </c:pt>
                <c:pt idx="72">
                  <c:v>39.875</c:v>
                </c:pt>
                <c:pt idx="73">
                  <c:v>40.25</c:v>
                </c:pt>
                <c:pt idx="74">
                  <c:v>40.625</c:v>
                </c:pt>
                <c:pt idx="75">
                  <c:v>41</c:v>
                </c:pt>
                <c:pt idx="76">
                  <c:v>41.375</c:v>
                </c:pt>
                <c:pt idx="77">
                  <c:v>41.75</c:v>
                </c:pt>
                <c:pt idx="78">
                  <c:v>42.125</c:v>
                </c:pt>
                <c:pt idx="79">
                  <c:v>42.5</c:v>
                </c:pt>
                <c:pt idx="80">
                  <c:v>42.875</c:v>
                </c:pt>
                <c:pt idx="81">
                  <c:v>43.25</c:v>
                </c:pt>
                <c:pt idx="82">
                  <c:v>43.625</c:v>
                </c:pt>
                <c:pt idx="83">
                  <c:v>44</c:v>
                </c:pt>
                <c:pt idx="84">
                  <c:v>44</c:v>
                </c:pt>
                <c:pt idx="85">
                  <c:v>44.375</c:v>
                </c:pt>
                <c:pt idx="86">
                  <c:v>44.75</c:v>
                </c:pt>
                <c:pt idx="87">
                  <c:v>45.125</c:v>
                </c:pt>
                <c:pt idx="88">
                  <c:v>45.5</c:v>
                </c:pt>
                <c:pt idx="89">
                  <c:v>45.875</c:v>
                </c:pt>
                <c:pt idx="90">
                  <c:v>46.25</c:v>
                </c:pt>
                <c:pt idx="91">
                  <c:v>46.625</c:v>
                </c:pt>
                <c:pt idx="92">
                  <c:v>47</c:v>
                </c:pt>
                <c:pt idx="93">
                  <c:v>47.375</c:v>
                </c:pt>
                <c:pt idx="94">
                  <c:v>47.75</c:v>
                </c:pt>
                <c:pt idx="95">
                  <c:v>48.125</c:v>
                </c:pt>
                <c:pt idx="96">
                  <c:v>48.5</c:v>
                </c:pt>
                <c:pt idx="97">
                  <c:v>48.875</c:v>
                </c:pt>
                <c:pt idx="98">
                  <c:v>49.25</c:v>
                </c:pt>
                <c:pt idx="99">
                  <c:v>49.625</c:v>
                </c:pt>
                <c:pt idx="100">
                  <c:v>50</c:v>
                </c:pt>
                <c:pt idx="101">
                  <c:v>50.375</c:v>
                </c:pt>
                <c:pt idx="102">
                  <c:v>50.75</c:v>
                </c:pt>
                <c:pt idx="103">
                  <c:v>51.125</c:v>
                </c:pt>
                <c:pt idx="104">
                  <c:v>51.5</c:v>
                </c:pt>
                <c:pt idx="105">
                  <c:v>44</c:v>
                </c:pt>
                <c:pt idx="106">
                  <c:v>44.5</c:v>
                </c:pt>
                <c:pt idx="107">
                  <c:v>45</c:v>
                </c:pt>
                <c:pt idx="108">
                  <c:v>45.5</c:v>
                </c:pt>
                <c:pt idx="109">
                  <c:v>46</c:v>
                </c:pt>
                <c:pt idx="110">
                  <c:v>46.5</c:v>
                </c:pt>
                <c:pt idx="111">
                  <c:v>47</c:v>
                </c:pt>
                <c:pt idx="112">
                  <c:v>47.5</c:v>
                </c:pt>
                <c:pt idx="113">
                  <c:v>48</c:v>
                </c:pt>
                <c:pt idx="114">
                  <c:v>48.5</c:v>
                </c:pt>
                <c:pt idx="115">
                  <c:v>49</c:v>
                </c:pt>
                <c:pt idx="116">
                  <c:v>49.5</c:v>
                </c:pt>
                <c:pt idx="117">
                  <c:v>50</c:v>
                </c:pt>
                <c:pt idx="118">
                  <c:v>50.5</c:v>
                </c:pt>
                <c:pt idx="119">
                  <c:v>51</c:v>
                </c:pt>
                <c:pt idx="120">
                  <c:v>51.5</c:v>
                </c:pt>
                <c:pt idx="121">
                  <c:v>52</c:v>
                </c:pt>
                <c:pt idx="122">
                  <c:v>52.5</c:v>
                </c:pt>
                <c:pt idx="123">
                  <c:v>53</c:v>
                </c:pt>
                <c:pt idx="124">
                  <c:v>53.5</c:v>
                </c:pt>
                <c:pt idx="125">
                  <c:v>54</c:v>
                </c:pt>
                <c:pt idx="126">
                  <c:v>51.5</c:v>
                </c:pt>
                <c:pt idx="127">
                  <c:v>51.625</c:v>
                </c:pt>
                <c:pt idx="128">
                  <c:v>51.75</c:v>
                </c:pt>
                <c:pt idx="129">
                  <c:v>51.875</c:v>
                </c:pt>
                <c:pt idx="130">
                  <c:v>52</c:v>
                </c:pt>
                <c:pt idx="131">
                  <c:v>52.125</c:v>
                </c:pt>
                <c:pt idx="132">
                  <c:v>52.25</c:v>
                </c:pt>
                <c:pt idx="133">
                  <c:v>52.375</c:v>
                </c:pt>
                <c:pt idx="134">
                  <c:v>52.5</c:v>
                </c:pt>
                <c:pt idx="135">
                  <c:v>52.625</c:v>
                </c:pt>
                <c:pt idx="136">
                  <c:v>52.75</c:v>
                </c:pt>
                <c:pt idx="137">
                  <c:v>52.875</c:v>
                </c:pt>
                <c:pt idx="138">
                  <c:v>53</c:v>
                </c:pt>
                <c:pt idx="139">
                  <c:v>53.125</c:v>
                </c:pt>
                <c:pt idx="140">
                  <c:v>53.25</c:v>
                </c:pt>
                <c:pt idx="141">
                  <c:v>53.375</c:v>
                </c:pt>
                <c:pt idx="142">
                  <c:v>53.5</c:v>
                </c:pt>
                <c:pt idx="143">
                  <c:v>53.625</c:v>
                </c:pt>
                <c:pt idx="144">
                  <c:v>53.75</c:v>
                </c:pt>
                <c:pt idx="145">
                  <c:v>53.875</c:v>
                </c:pt>
                <c:pt idx="146">
                  <c:v>54</c:v>
                </c:pt>
                <c:pt idx="147">
                  <c:v>54</c:v>
                </c:pt>
                <c:pt idx="148">
                  <c:v>54.5</c:v>
                </c:pt>
                <c:pt idx="149">
                  <c:v>55</c:v>
                </c:pt>
                <c:pt idx="150">
                  <c:v>55.5</c:v>
                </c:pt>
                <c:pt idx="151">
                  <c:v>56</c:v>
                </c:pt>
                <c:pt idx="152">
                  <c:v>56.5</c:v>
                </c:pt>
                <c:pt idx="153">
                  <c:v>57</c:v>
                </c:pt>
                <c:pt idx="154">
                  <c:v>57.5</c:v>
                </c:pt>
                <c:pt idx="155">
                  <c:v>58</c:v>
                </c:pt>
                <c:pt idx="156">
                  <c:v>58.5</c:v>
                </c:pt>
                <c:pt idx="157">
                  <c:v>59</c:v>
                </c:pt>
                <c:pt idx="158">
                  <c:v>59.5</c:v>
                </c:pt>
                <c:pt idx="159">
                  <c:v>60</c:v>
                </c:pt>
                <c:pt idx="160">
                  <c:v>60.5</c:v>
                </c:pt>
                <c:pt idx="161">
                  <c:v>61</c:v>
                </c:pt>
                <c:pt idx="162">
                  <c:v>61.5</c:v>
                </c:pt>
                <c:pt idx="163">
                  <c:v>62</c:v>
                </c:pt>
                <c:pt idx="164">
                  <c:v>62.5</c:v>
                </c:pt>
                <c:pt idx="165">
                  <c:v>63</c:v>
                </c:pt>
                <c:pt idx="166">
                  <c:v>63.5</c:v>
                </c:pt>
                <c:pt idx="167">
                  <c:v>64</c:v>
                </c:pt>
                <c:pt idx="168">
                  <c:v>64</c:v>
                </c:pt>
                <c:pt idx="169">
                  <c:v>64.5</c:v>
                </c:pt>
                <c:pt idx="170">
                  <c:v>65</c:v>
                </c:pt>
                <c:pt idx="171">
                  <c:v>65.5</c:v>
                </c:pt>
                <c:pt idx="172">
                  <c:v>66</c:v>
                </c:pt>
                <c:pt idx="173">
                  <c:v>66.5</c:v>
                </c:pt>
                <c:pt idx="174">
                  <c:v>67</c:v>
                </c:pt>
                <c:pt idx="175">
                  <c:v>67.5</c:v>
                </c:pt>
                <c:pt idx="176">
                  <c:v>68</c:v>
                </c:pt>
                <c:pt idx="177">
                  <c:v>68.5</c:v>
                </c:pt>
                <c:pt idx="178">
                  <c:v>69</c:v>
                </c:pt>
                <c:pt idx="179">
                  <c:v>69.5</c:v>
                </c:pt>
                <c:pt idx="180">
                  <c:v>70</c:v>
                </c:pt>
                <c:pt idx="181">
                  <c:v>70.5</c:v>
                </c:pt>
                <c:pt idx="182">
                  <c:v>71</c:v>
                </c:pt>
                <c:pt idx="183">
                  <c:v>71.5</c:v>
                </c:pt>
                <c:pt idx="184">
                  <c:v>72</c:v>
                </c:pt>
                <c:pt idx="185">
                  <c:v>72.5</c:v>
                </c:pt>
                <c:pt idx="186">
                  <c:v>73</c:v>
                </c:pt>
                <c:pt idx="187">
                  <c:v>73.5</c:v>
                </c:pt>
                <c:pt idx="188">
                  <c:v>74</c:v>
                </c:pt>
                <c:pt idx="189">
                  <c:v>74</c:v>
                </c:pt>
                <c:pt idx="190">
                  <c:v>74.125</c:v>
                </c:pt>
                <c:pt idx="191">
                  <c:v>74.25</c:v>
                </c:pt>
                <c:pt idx="192">
                  <c:v>74.375</c:v>
                </c:pt>
                <c:pt idx="193">
                  <c:v>74.5</c:v>
                </c:pt>
                <c:pt idx="194">
                  <c:v>74.625</c:v>
                </c:pt>
                <c:pt idx="195">
                  <c:v>74.75</c:v>
                </c:pt>
                <c:pt idx="196">
                  <c:v>74.875</c:v>
                </c:pt>
                <c:pt idx="197">
                  <c:v>75</c:v>
                </c:pt>
                <c:pt idx="198">
                  <c:v>75.125</c:v>
                </c:pt>
                <c:pt idx="199">
                  <c:v>75.25</c:v>
                </c:pt>
                <c:pt idx="200">
                  <c:v>75.375</c:v>
                </c:pt>
                <c:pt idx="201">
                  <c:v>75.5</c:v>
                </c:pt>
                <c:pt idx="202">
                  <c:v>75.625</c:v>
                </c:pt>
                <c:pt idx="203">
                  <c:v>75.75</c:v>
                </c:pt>
                <c:pt idx="204">
                  <c:v>75.875</c:v>
                </c:pt>
                <c:pt idx="205">
                  <c:v>76</c:v>
                </c:pt>
                <c:pt idx="206">
                  <c:v>76.125</c:v>
                </c:pt>
                <c:pt idx="207">
                  <c:v>76.25</c:v>
                </c:pt>
                <c:pt idx="208">
                  <c:v>76.375</c:v>
                </c:pt>
                <c:pt idx="209">
                  <c:v>76.5</c:v>
                </c:pt>
                <c:pt idx="210">
                  <c:v>64</c:v>
                </c:pt>
                <c:pt idx="211">
                  <c:v>64.25</c:v>
                </c:pt>
                <c:pt idx="212">
                  <c:v>64.5</c:v>
                </c:pt>
                <c:pt idx="213">
                  <c:v>64.75</c:v>
                </c:pt>
                <c:pt idx="214">
                  <c:v>65</c:v>
                </c:pt>
                <c:pt idx="215">
                  <c:v>65.25</c:v>
                </c:pt>
                <c:pt idx="216">
                  <c:v>65.5</c:v>
                </c:pt>
                <c:pt idx="217">
                  <c:v>65.75</c:v>
                </c:pt>
                <c:pt idx="218">
                  <c:v>66</c:v>
                </c:pt>
                <c:pt idx="219">
                  <c:v>66.25</c:v>
                </c:pt>
                <c:pt idx="220">
                  <c:v>66.5</c:v>
                </c:pt>
                <c:pt idx="221">
                  <c:v>66.75</c:v>
                </c:pt>
                <c:pt idx="222">
                  <c:v>67</c:v>
                </c:pt>
                <c:pt idx="223">
                  <c:v>67.25</c:v>
                </c:pt>
                <c:pt idx="224">
                  <c:v>67.5</c:v>
                </c:pt>
                <c:pt idx="225">
                  <c:v>67.75</c:v>
                </c:pt>
                <c:pt idx="226">
                  <c:v>68</c:v>
                </c:pt>
                <c:pt idx="227">
                  <c:v>68.25</c:v>
                </c:pt>
                <c:pt idx="228">
                  <c:v>68.5</c:v>
                </c:pt>
                <c:pt idx="229">
                  <c:v>68.75</c:v>
                </c:pt>
                <c:pt idx="230">
                  <c:v>69</c:v>
                </c:pt>
                <c:pt idx="231">
                  <c:v>76.5</c:v>
                </c:pt>
                <c:pt idx="232">
                  <c:v>77</c:v>
                </c:pt>
                <c:pt idx="233">
                  <c:v>77.5</c:v>
                </c:pt>
                <c:pt idx="234">
                  <c:v>78</c:v>
                </c:pt>
                <c:pt idx="235">
                  <c:v>78.5</c:v>
                </c:pt>
                <c:pt idx="236">
                  <c:v>79</c:v>
                </c:pt>
                <c:pt idx="237">
                  <c:v>79.5</c:v>
                </c:pt>
                <c:pt idx="238">
                  <c:v>80</c:v>
                </c:pt>
                <c:pt idx="239">
                  <c:v>80.5</c:v>
                </c:pt>
                <c:pt idx="240">
                  <c:v>81</c:v>
                </c:pt>
                <c:pt idx="241">
                  <c:v>81.5</c:v>
                </c:pt>
                <c:pt idx="242">
                  <c:v>82</c:v>
                </c:pt>
                <c:pt idx="243">
                  <c:v>82.5</c:v>
                </c:pt>
                <c:pt idx="244">
                  <c:v>83</c:v>
                </c:pt>
                <c:pt idx="245">
                  <c:v>83.5</c:v>
                </c:pt>
                <c:pt idx="246">
                  <c:v>84</c:v>
                </c:pt>
                <c:pt idx="247">
                  <c:v>84.5</c:v>
                </c:pt>
                <c:pt idx="248">
                  <c:v>85</c:v>
                </c:pt>
                <c:pt idx="249">
                  <c:v>85.5</c:v>
                </c:pt>
                <c:pt idx="250">
                  <c:v>86</c:v>
                </c:pt>
                <c:pt idx="251">
                  <c:v>86.5</c:v>
                </c:pt>
                <c:pt idx="252">
                  <c:v>86.5</c:v>
                </c:pt>
                <c:pt idx="253">
                  <c:v>87</c:v>
                </c:pt>
                <c:pt idx="254">
                  <c:v>87.5</c:v>
                </c:pt>
                <c:pt idx="255">
                  <c:v>88</c:v>
                </c:pt>
                <c:pt idx="256">
                  <c:v>88.5</c:v>
                </c:pt>
                <c:pt idx="257">
                  <c:v>89</c:v>
                </c:pt>
                <c:pt idx="258">
                  <c:v>89.5</c:v>
                </c:pt>
                <c:pt idx="259">
                  <c:v>90</c:v>
                </c:pt>
                <c:pt idx="260">
                  <c:v>90.5</c:v>
                </c:pt>
                <c:pt idx="261">
                  <c:v>91</c:v>
                </c:pt>
                <c:pt idx="262">
                  <c:v>91.5</c:v>
                </c:pt>
                <c:pt idx="263">
                  <c:v>92</c:v>
                </c:pt>
                <c:pt idx="264">
                  <c:v>92.5</c:v>
                </c:pt>
                <c:pt idx="265">
                  <c:v>93</c:v>
                </c:pt>
                <c:pt idx="266">
                  <c:v>93.5</c:v>
                </c:pt>
                <c:pt idx="267">
                  <c:v>94</c:v>
                </c:pt>
                <c:pt idx="268">
                  <c:v>94.5</c:v>
                </c:pt>
                <c:pt idx="269">
                  <c:v>95</c:v>
                </c:pt>
                <c:pt idx="270">
                  <c:v>95.5</c:v>
                </c:pt>
                <c:pt idx="271">
                  <c:v>96</c:v>
                </c:pt>
                <c:pt idx="272">
                  <c:v>96.5</c:v>
                </c:pt>
                <c:pt idx="273">
                  <c:v>86.5</c:v>
                </c:pt>
                <c:pt idx="274">
                  <c:v>87</c:v>
                </c:pt>
                <c:pt idx="275">
                  <c:v>87.5</c:v>
                </c:pt>
                <c:pt idx="276">
                  <c:v>88</c:v>
                </c:pt>
                <c:pt idx="277">
                  <c:v>88.5</c:v>
                </c:pt>
                <c:pt idx="278">
                  <c:v>89</c:v>
                </c:pt>
                <c:pt idx="279">
                  <c:v>89.5</c:v>
                </c:pt>
                <c:pt idx="280">
                  <c:v>90</c:v>
                </c:pt>
                <c:pt idx="281">
                  <c:v>90.5</c:v>
                </c:pt>
                <c:pt idx="282">
                  <c:v>91</c:v>
                </c:pt>
                <c:pt idx="283">
                  <c:v>91.5</c:v>
                </c:pt>
                <c:pt idx="284">
                  <c:v>92</c:v>
                </c:pt>
                <c:pt idx="285">
                  <c:v>92.5</c:v>
                </c:pt>
                <c:pt idx="286">
                  <c:v>93</c:v>
                </c:pt>
                <c:pt idx="287">
                  <c:v>93.5</c:v>
                </c:pt>
                <c:pt idx="288">
                  <c:v>94</c:v>
                </c:pt>
                <c:pt idx="289">
                  <c:v>94.5</c:v>
                </c:pt>
                <c:pt idx="290">
                  <c:v>95</c:v>
                </c:pt>
                <c:pt idx="291">
                  <c:v>95.5</c:v>
                </c:pt>
                <c:pt idx="292">
                  <c:v>96</c:v>
                </c:pt>
                <c:pt idx="293">
                  <c:v>96.5</c:v>
                </c:pt>
                <c:pt idx="294">
                  <c:v>96.5</c:v>
                </c:pt>
                <c:pt idx="295">
                  <c:v>97</c:v>
                </c:pt>
                <c:pt idx="296">
                  <c:v>97.5</c:v>
                </c:pt>
                <c:pt idx="297">
                  <c:v>98</c:v>
                </c:pt>
                <c:pt idx="298">
                  <c:v>98.5</c:v>
                </c:pt>
                <c:pt idx="299">
                  <c:v>99</c:v>
                </c:pt>
                <c:pt idx="300">
                  <c:v>99.5</c:v>
                </c:pt>
                <c:pt idx="301">
                  <c:v>100</c:v>
                </c:pt>
                <c:pt idx="302">
                  <c:v>100.5</c:v>
                </c:pt>
                <c:pt idx="303">
                  <c:v>101</c:v>
                </c:pt>
                <c:pt idx="304">
                  <c:v>101.5</c:v>
                </c:pt>
                <c:pt idx="305">
                  <c:v>102</c:v>
                </c:pt>
                <c:pt idx="306">
                  <c:v>102.5</c:v>
                </c:pt>
                <c:pt idx="307">
                  <c:v>103</c:v>
                </c:pt>
                <c:pt idx="308">
                  <c:v>103.5</c:v>
                </c:pt>
                <c:pt idx="309">
                  <c:v>104</c:v>
                </c:pt>
                <c:pt idx="310">
                  <c:v>104.5</c:v>
                </c:pt>
                <c:pt idx="311">
                  <c:v>105</c:v>
                </c:pt>
                <c:pt idx="312">
                  <c:v>105.5</c:v>
                </c:pt>
                <c:pt idx="313">
                  <c:v>106</c:v>
                </c:pt>
                <c:pt idx="314">
                  <c:v>106.5</c:v>
                </c:pt>
                <c:pt idx="315">
                  <c:v>106.5</c:v>
                </c:pt>
                <c:pt idx="316">
                  <c:v>107.7</c:v>
                </c:pt>
                <c:pt idx="317">
                  <c:v>108.9</c:v>
                </c:pt>
                <c:pt idx="318">
                  <c:v>110.1</c:v>
                </c:pt>
                <c:pt idx="319">
                  <c:v>111.3</c:v>
                </c:pt>
                <c:pt idx="320">
                  <c:v>112.5</c:v>
                </c:pt>
                <c:pt idx="321">
                  <c:v>113.7</c:v>
                </c:pt>
                <c:pt idx="322">
                  <c:v>114.9</c:v>
                </c:pt>
                <c:pt idx="323">
                  <c:v>116.1</c:v>
                </c:pt>
                <c:pt idx="324">
                  <c:v>117.3</c:v>
                </c:pt>
                <c:pt idx="325">
                  <c:v>118.5</c:v>
                </c:pt>
                <c:pt idx="326">
                  <c:v>119.7</c:v>
                </c:pt>
                <c:pt idx="327">
                  <c:v>120.9</c:v>
                </c:pt>
                <c:pt idx="328">
                  <c:v>122.1</c:v>
                </c:pt>
                <c:pt idx="329">
                  <c:v>123.3</c:v>
                </c:pt>
                <c:pt idx="330">
                  <c:v>124.5</c:v>
                </c:pt>
                <c:pt idx="331">
                  <c:v>125.7</c:v>
                </c:pt>
                <c:pt idx="332">
                  <c:v>126.9</c:v>
                </c:pt>
                <c:pt idx="333">
                  <c:v>128.1</c:v>
                </c:pt>
                <c:pt idx="334">
                  <c:v>129.30000000000001</c:v>
                </c:pt>
                <c:pt idx="335">
                  <c:v>130.5</c:v>
                </c:pt>
                <c:pt idx="336">
                  <c:v>130.5</c:v>
                </c:pt>
                <c:pt idx="337">
                  <c:v>131.5</c:v>
                </c:pt>
                <c:pt idx="338">
                  <c:v>132.5</c:v>
                </c:pt>
                <c:pt idx="339">
                  <c:v>133.5</c:v>
                </c:pt>
                <c:pt idx="340">
                  <c:v>134.5</c:v>
                </c:pt>
                <c:pt idx="341">
                  <c:v>135.5</c:v>
                </c:pt>
                <c:pt idx="342">
                  <c:v>136.5</c:v>
                </c:pt>
                <c:pt idx="343">
                  <c:v>137.5</c:v>
                </c:pt>
                <c:pt idx="344">
                  <c:v>138.5</c:v>
                </c:pt>
                <c:pt idx="345">
                  <c:v>139.5</c:v>
                </c:pt>
                <c:pt idx="346">
                  <c:v>140.5</c:v>
                </c:pt>
                <c:pt idx="347">
                  <c:v>141.5</c:v>
                </c:pt>
                <c:pt idx="348">
                  <c:v>142.5</c:v>
                </c:pt>
                <c:pt idx="349">
                  <c:v>143.5</c:v>
                </c:pt>
                <c:pt idx="350">
                  <c:v>144.5</c:v>
                </c:pt>
                <c:pt idx="351">
                  <c:v>145.5</c:v>
                </c:pt>
                <c:pt idx="352">
                  <c:v>146.5</c:v>
                </c:pt>
                <c:pt idx="353">
                  <c:v>147.5</c:v>
                </c:pt>
                <c:pt idx="354">
                  <c:v>148.5</c:v>
                </c:pt>
                <c:pt idx="355">
                  <c:v>149.5</c:v>
                </c:pt>
                <c:pt idx="356">
                  <c:v>150.5</c:v>
                </c:pt>
              </c:numCache>
            </c:numRef>
          </c:xVal>
          <c:yVal>
            <c:numRef>
              <c:f>'data pression buncher CF 1'!$F$3:$F$359</c:f>
              <c:numCache>
                <c:formatCode>0.00E+00</c:formatCode>
                <c:ptCount val="357"/>
                <c:pt idx="0">
                  <c:v>2.6678731660559701E-10</c:v>
                </c:pt>
                <c:pt idx="1">
                  <c:v>2.8564094158489502E-10</c:v>
                </c:pt>
                <c:pt idx="2">
                  <c:v>3.0449425063353899E-10</c:v>
                </c:pt>
                <c:pt idx="3">
                  <c:v>3.2334724375152798E-10</c:v>
                </c:pt>
                <c:pt idx="4">
                  <c:v>3.4219992093886201E-10</c:v>
                </c:pt>
                <c:pt idx="5">
                  <c:v>3.6105228219554102E-10</c:v>
                </c:pt>
                <c:pt idx="6">
                  <c:v>3.7990432752156599E-10</c:v>
                </c:pt>
                <c:pt idx="7">
                  <c:v>3.9875605691693501E-10</c:v>
                </c:pt>
                <c:pt idx="8">
                  <c:v>4.1760747038164999E-10</c:v>
                </c:pt>
                <c:pt idx="9">
                  <c:v>4.3645856791571E-10</c:v>
                </c:pt>
                <c:pt idx="10">
                  <c:v>4.5530934951911499E-10</c:v>
                </c:pt>
                <c:pt idx="11">
                  <c:v>4.7415981519186501E-10</c:v>
                </c:pt>
                <c:pt idx="12">
                  <c:v>4.9300996493396099E-10</c:v>
                </c:pt>
                <c:pt idx="13">
                  <c:v>5.1185979874540097E-10</c:v>
                </c:pt>
                <c:pt idx="14">
                  <c:v>5.3070931662618701E-10</c:v>
                </c:pt>
                <c:pt idx="15">
                  <c:v>5.4955851857631705E-10</c:v>
                </c:pt>
                <c:pt idx="16">
                  <c:v>5.6840740459579305E-10</c:v>
                </c:pt>
                <c:pt idx="17">
                  <c:v>5.8725597468461398E-10</c:v>
                </c:pt>
                <c:pt idx="18">
                  <c:v>6.0610422884278004E-10</c:v>
                </c:pt>
                <c:pt idx="19">
                  <c:v>6.2495216707029196E-10</c:v>
                </c:pt>
                <c:pt idx="20">
                  <c:v>6.4379978936714798E-10</c:v>
                </c:pt>
                <c:pt idx="21">
                  <c:v>6.4379978936714798E-10</c:v>
                </c:pt>
                <c:pt idx="22">
                  <c:v>6.4878409717415795E-10</c:v>
                </c:pt>
                <c:pt idx="23">
                  <c:v>6.5376725186513001E-10</c:v>
                </c:pt>
                <c:pt idx="24">
                  <c:v>6.5874925344006404E-10</c:v>
                </c:pt>
                <c:pt idx="25">
                  <c:v>6.6373010189896099E-10</c:v>
                </c:pt>
                <c:pt idx="26">
                  <c:v>6.6870979724182001E-10</c:v>
                </c:pt>
                <c:pt idx="27">
                  <c:v>6.7368833946864205E-10</c:v>
                </c:pt>
                <c:pt idx="28">
                  <c:v>6.7866572857942597E-10</c:v>
                </c:pt>
                <c:pt idx="29">
                  <c:v>6.8364196457417196E-10</c:v>
                </c:pt>
                <c:pt idx="30">
                  <c:v>6.8861704745288098E-10</c:v>
                </c:pt>
                <c:pt idx="31">
                  <c:v>6.9359097721555197E-10</c:v>
                </c:pt>
                <c:pt idx="32">
                  <c:v>6.9856375386218597E-10</c:v>
                </c:pt>
                <c:pt idx="33">
                  <c:v>7.0353537739278195E-10</c:v>
                </c:pt>
                <c:pt idx="34">
                  <c:v>7.0850584780734095E-10</c:v>
                </c:pt>
                <c:pt idx="35">
                  <c:v>7.1347516510586099E-10</c:v>
                </c:pt>
                <c:pt idx="36">
                  <c:v>7.1844332928834405E-10</c:v>
                </c:pt>
                <c:pt idx="37">
                  <c:v>7.2341034035479002E-10</c:v>
                </c:pt>
                <c:pt idx="38">
                  <c:v>7.2837619830519797E-10</c:v>
                </c:pt>
                <c:pt idx="39">
                  <c:v>7.33340903139568E-10</c:v>
                </c:pt>
                <c:pt idx="40">
                  <c:v>7.3830445485790104E-10</c:v>
                </c:pt>
                <c:pt idx="41">
                  <c:v>7.4326685346019596E-10</c:v>
                </c:pt>
                <c:pt idx="42">
                  <c:v>7.4326685346019596E-10</c:v>
                </c:pt>
                <c:pt idx="43">
                  <c:v>7.5009306909331799E-10</c:v>
                </c:pt>
                <c:pt idx="44">
                  <c:v>7.5691591635910904E-10</c:v>
                </c:pt>
                <c:pt idx="45">
                  <c:v>7.63735395257569E-10</c:v>
                </c:pt>
                <c:pt idx="46">
                  <c:v>7.7055150578869797E-10</c:v>
                </c:pt>
                <c:pt idx="47">
                  <c:v>7.7736424795249503E-10</c:v>
                </c:pt>
                <c:pt idx="48">
                  <c:v>7.84173621748961E-10</c:v>
                </c:pt>
                <c:pt idx="49">
                  <c:v>7.9097962717809598E-10</c:v>
                </c:pt>
                <c:pt idx="50">
                  <c:v>7.9778226423989998E-10</c:v>
                </c:pt>
                <c:pt idx="51">
                  <c:v>8.0458153293437196E-10</c:v>
                </c:pt>
                <c:pt idx="52">
                  <c:v>8.1137743326151398E-10</c:v>
                </c:pt>
                <c:pt idx="53">
                  <c:v>8.1816996522132399E-10</c:v>
                </c:pt>
                <c:pt idx="54">
                  <c:v>8.2495912881380301E-10</c:v>
                </c:pt>
                <c:pt idx="55">
                  <c:v>8.3174492403895001E-10</c:v>
                </c:pt>
                <c:pt idx="56">
                  <c:v>8.3852735089676696E-10</c:v>
                </c:pt>
                <c:pt idx="57">
                  <c:v>8.4530640938725199E-10</c:v>
                </c:pt>
                <c:pt idx="58">
                  <c:v>8.5208209951040603E-10</c:v>
                </c:pt>
                <c:pt idx="59">
                  <c:v>8.5885442126622898E-10</c:v>
                </c:pt>
                <c:pt idx="60">
                  <c:v>8.6562337465472095E-10</c:v>
                </c:pt>
                <c:pt idx="61">
                  <c:v>8.7238895967588204E-10</c:v>
                </c:pt>
                <c:pt idx="62">
                  <c:v>8.79151176329711E-10</c:v>
                </c:pt>
                <c:pt idx="63">
                  <c:v>8.79151176329711E-10</c:v>
                </c:pt>
                <c:pt idx="64">
                  <c:v>8.8027254303758396E-10</c:v>
                </c:pt>
                <c:pt idx="65">
                  <c:v>8.8139347588072801E-10</c:v>
                </c:pt>
                <c:pt idx="66">
                  <c:v>8.8251397485914098E-10</c:v>
                </c:pt>
                <c:pt idx="67">
                  <c:v>8.8363403997282503E-10</c:v>
                </c:pt>
                <c:pt idx="68">
                  <c:v>8.8475367122177904E-10</c:v>
                </c:pt>
                <c:pt idx="69">
                  <c:v>8.85872868606003E-10</c:v>
                </c:pt>
                <c:pt idx="70">
                  <c:v>8.8699163212549702E-10</c:v>
                </c:pt>
                <c:pt idx="71">
                  <c:v>8.8810996178026098E-10</c:v>
                </c:pt>
                <c:pt idx="72">
                  <c:v>8.8922785757029501E-10</c:v>
                </c:pt>
                <c:pt idx="73">
                  <c:v>8.9034531949560002E-10</c:v>
                </c:pt>
                <c:pt idx="74">
                  <c:v>8.9146234755617498E-10</c:v>
                </c:pt>
                <c:pt idx="75">
                  <c:v>8.9257894175201896E-10</c:v>
                </c:pt>
                <c:pt idx="76">
                  <c:v>8.9369510208313403E-10</c:v>
                </c:pt>
                <c:pt idx="77">
                  <c:v>8.9481082854951895E-10</c:v>
                </c:pt>
                <c:pt idx="78">
                  <c:v>8.9592612115117403E-10</c:v>
                </c:pt>
                <c:pt idx="79">
                  <c:v>8.970409798881E-10</c:v>
                </c:pt>
                <c:pt idx="80">
                  <c:v>8.9815540476029498E-10</c:v>
                </c:pt>
                <c:pt idx="81">
                  <c:v>8.9926939576776095E-10</c:v>
                </c:pt>
                <c:pt idx="82">
                  <c:v>9.0038295291049605E-10</c:v>
                </c:pt>
                <c:pt idx="83">
                  <c:v>9.0149607618850203E-10</c:v>
                </c:pt>
                <c:pt idx="84">
                  <c:v>9.0149607618850203E-10</c:v>
                </c:pt>
                <c:pt idx="85">
                  <c:v>9.0431122267395099E-10</c:v>
                </c:pt>
                <c:pt idx="86">
                  <c:v>9.0712593529466897E-10</c:v>
                </c:pt>
                <c:pt idx="87">
                  <c:v>9.0994021405065803E-10</c:v>
                </c:pt>
                <c:pt idx="88">
                  <c:v>9.1275405894191695E-10</c:v>
                </c:pt>
                <c:pt idx="89">
                  <c:v>9.1556746996844603E-10</c:v>
                </c:pt>
                <c:pt idx="90">
                  <c:v>9.1838044713024496E-10</c:v>
                </c:pt>
                <c:pt idx="91">
                  <c:v>9.2119299042731404E-10</c:v>
                </c:pt>
                <c:pt idx="92">
                  <c:v>9.2400509985965401E-10</c:v>
                </c:pt>
                <c:pt idx="93">
                  <c:v>9.26816775427263E-10</c:v>
                </c:pt>
                <c:pt idx="94">
                  <c:v>9.2962801713014297E-10</c:v>
                </c:pt>
                <c:pt idx="95">
                  <c:v>9.324388249682929E-10</c:v>
                </c:pt>
                <c:pt idx="96">
                  <c:v>9.3524919894171299E-10</c:v>
                </c:pt>
                <c:pt idx="97">
                  <c:v>9.3805913905040292E-10</c:v>
                </c:pt>
                <c:pt idx="98">
                  <c:v>9.4086864529436291E-10</c:v>
                </c:pt>
                <c:pt idx="99">
                  <c:v>9.4367771767359399E-10</c:v>
                </c:pt>
                <c:pt idx="100">
                  <c:v>9.464863561880941E-10</c:v>
                </c:pt>
                <c:pt idx="101">
                  <c:v>9.4929456083786508E-10</c:v>
                </c:pt>
                <c:pt idx="102">
                  <c:v>9.5210233162290591E-10</c:v>
                </c:pt>
                <c:pt idx="103">
                  <c:v>9.5490966854321597E-10</c:v>
                </c:pt>
                <c:pt idx="104">
                  <c:v>9.5771657159879795E-10</c:v>
                </c:pt>
                <c:pt idx="105">
                  <c:v>9.0149607618850203E-10</c:v>
                </c:pt>
                <c:pt idx="106">
                  <c:v>8.9059187732369396E-10</c:v>
                </c:pt>
                <c:pt idx="107">
                  <c:v>8.7968644435476601E-10</c:v>
                </c:pt>
                <c:pt idx="108">
                  <c:v>8.6877977728171796E-10</c:v>
                </c:pt>
                <c:pt idx="109">
                  <c:v>8.5787187610454899E-10</c:v>
                </c:pt>
                <c:pt idx="110">
                  <c:v>8.4696274082325899E-10</c:v>
                </c:pt>
                <c:pt idx="111">
                  <c:v>8.3605237143784901E-10</c:v>
                </c:pt>
                <c:pt idx="112">
                  <c:v>8.25140767948318E-10</c:v>
                </c:pt>
                <c:pt idx="113">
                  <c:v>8.14227930354667E-10</c:v>
                </c:pt>
                <c:pt idx="114">
                  <c:v>8.0331385865689497E-10</c:v>
                </c:pt>
                <c:pt idx="115">
                  <c:v>7.9239855285500295E-10</c:v>
                </c:pt>
                <c:pt idx="116">
                  <c:v>7.8148201294899105E-10</c:v>
                </c:pt>
                <c:pt idx="117">
                  <c:v>7.7056423893885698E-10</c:v>
                </c:pt>
                <c:pt idx="118">
                  <c:v>7.5964523082460395E-10</c:v>
                </c:pt>
                <c:pt idx="119">
                  <c:v>7.4872498860623001E-10</c:v>
                </c:pt>
                <c:pt idx="120">
                  <c:v>7.3780351228373503E-10</c:v>
                </c:pt>
                <c:pt idx="121">
                  <c:v>7.2688080185711904E-10</c:v>
                </c:pt>
                <c:pt idx="122">
                  <c:v>7.1595685732638398E-10</c:v>
                </c:pt>
                <c:pt idx="123">
                  <c:v>7.05031678691528E-10</c:v>
                </c:pt>
                <c:pt idx="124">
                  <c:v>6.94105265952551E-10</c:v>
                </c:pt>
                <c:pt idx="125">
                  <c:v>6.8317761910945297E-10</c:v>
                </c:pt>
                <c:pt idx="126">
                  <c:v>9.5771657159879795E-10</c:v>
                </c:pt>
                <c:pt idx="127">
                  <c:v>9.8023538727787398E-10</c:v>
                </c:pt>
                <c:pt idx="128">
                  <c:v>1.0027539322096099E-9</c:v>
                </c:pt>
                <c:pt idx="129">
                  <c:v>1.0252722063940201E-9</c:v>
                </c:pt>
                <c:pt idx="130">
                  <c:v>1.0477902098310999E-9</c:v>
                </c:pt>
                <c:pt idx="131">
                  <c:v>1.07030794252085E-9</c:v>
                </c:pt>
                <c:pt idx="132">
                  <c:v>1.09282540446326E-9</c:v>
                </c:pt>
                <c:pt idx="133">
                  <c:v>1.1153425956583401E-9</c:v>
                </c:pt>
                <c:pt idx="134">
                  <c:v>1.13785951610609E-9</c:v>
                </c:pt>
                <c:pt idx="135">
                  <c:v>1.16037616580651E-9</c:v>
                </c:pt>
                <c:pt idx="136">
                  <c:v>1.18289254475959E-9</c:v>
                </c:pt>
                <c:pt idx="137">
                  <c:v>1.20540865296534E-9</c:v>
                </c:pt>
                <c:pt idx="138">
                  <c:v>1.2279244904237601E-9</c:v>
                </c:pt>
                <c:pt idx="139">
                  <c:v>1.2504400571348401E-9</c:v>
                </c:pt>
                <c:pt idx="140">
                  <c:v>1.2729553530986E-9</c:v>
                </c:pt>
                <c:pt idx="141">
                  <c:v>1.29547037831502E-9</c:v>
                </c:pt>
                <c:pt idx="142">
                  <c:v>1.31798513278411E-9</c:v>
                </c:pt>
                <c:pt idx="143">
                  <c:v>1.3404996165058601E-9</c:v>
                </c:pt>
                <c:pt idx="144">
                  <c:v>1.3630138294802801E-9</c:v>
                </c:pt>
                <c:pt idx="145">
                  <c:v>1.3855277717073699E-9</c:v>
                </c:pt>
                <c:pt idx="146">
                  <c:v>1.40804144318713E-9</c:v>
                </c:pt>
                <c:pt idx="147">
                  <c:v>1.40804144318713E-9</c:v>
                </c:pt>
                <c:pt idx="148">
                  <c:v>1.4134770438346999E-9</c:v>
                </c:pt>
                <c:pt idx="149">
                  <c:v>1.41891055229013E-9</c:v>
                </c:pt>
                <c:pt idx="150">
                  <c:v>1.4243419685534201E-9</c:v>
                </c:pt>
                <c:pt idx="151">
                  <c:v>1.4297712926245699E-9</c:v>
                </c:pt>
                <c:pt idx="152">
                  <c:v>1.4351985245035699E-9</c:v>
                </c:pt>
                <c:pt idx="153">
                  <c:v>1.4406236641904301E-9</c:v>
                </c:pt>
                <c:pt idx="154">
                  <c:v>1.4460467116851499E-9</c:v>
                </c:pt>
                <c:pt idx="155">
                  <c:v>1.4514676669877301E-9</c:v>
                </c:pt>
                <c:pt idx="156">
                  <c:v>1.45688653009817E-9</c:v>
                </c:pt>
                <c:pt idx="157">
                  <c:v>1.46230330101647E-9</c:v>
                </c:pt>
                <c:pt idx="158">
                  <c:v>1.4677179797426199E-9</c:v>
                </c:pt>
                <c:pt idx="159">
                  <c:v>1.47313056627663E-9</c:v>
                </c:pt>
                <c:pt idx="160">
                  <c:v>1.4785410606185E-9</c:v>
                </c:pt>
                <c:pt idx="161">
                  <c:v>1.4839494627682299E-9</c:v>
                </c:pt>
                <c:pt idx="162">
                  <c:v>1.4893557727258199E-9</c:v>
                </c:pt>
                <c:pt idx="163">
                  <c:v>1.49475999049126E-9</c:v>
                </c:pt>
                <c:pt idx="164">
                  <c:v>1.5001621160645601E-9</c:v>
                </c:pt>
                <c:pt idx="165">
                  <c:v>1.5055621494457199E-9</c:v>
                </c:pt>
                <c:pt idx="166">
                  <c:v>1.5109600906347401E-9</c:v>
                </c:pt>
                <c:pt idx="167">
                  <c:v>1.5163559396316199E-9</c:v>
                </c:pt>
                <c:pt idx="168">
                  <c:v>1.5163559396316199E-9</c:v>
                </c:pt>
                <c:pt idx="169">
                  <c:v>1.5269004066990201E-9</c:v>
                </c:pt>
                <c:pt idx="170">
                  <c:v>1.53744278157428E-9</c:v>
                </c:pt>
                <c:pt idx="171">
                  <c:v>1.5479830642574E-9</c:v>
                </c:pt>
                <c:pt idx="172">
                  <c:v>1.5585212547483799E-9</c:v>
                </c:pt>
                <c:pt idx="173">
                  <c:v>1.5690573530472101E-9</c:v>
                </c:pt>
                <c:pt idx="174">
                  <c:v>1.5795913591539001E-9</c:v>
                </c:pt>
                <c:pt idx="175">
                  <c:v>1.59012327306845E-9</c:v>
                </c:pt>
                <c:pt idx="176">
                  <c:v>1.6006530947908601E-9</c:v>
                </c:pt>
                <c:pt idx="177">
                  <c:v>1.61118082432113E-9</c:v>
                </c:pt>
                <c:pt idx="178">
                  <c:v>1.62170646165925E-9</c:v>
                </c:pt>
                <c:pt idx="179">
                  <c:v>1.63223000680524E-9</c:v>
                </c:pt>
                <c:pt idx="180">
                  <c:v>1.64275145975908E-9</c:v>
                </c:pt>
                <c:pt idx="181">
                  <c:v>1.65327082052078E-9</c:v>
                </c:pt>
                <c:pt idx="182">
                  <c:v>1.66378808909034E-9</c:v>
                </c:pt>
                <c:pt idx="183">
                  <c:v>1.67430326546775E-9</c:v>
                </c:pt>
                <c:pt idx="184">
                  <c:v>1.68481634965303E-9</c:v>
                </c:pt>
                <c:pt idx="185">
                  <c:v>1.6953273416461601E-9</c:v>
                </c:pt>
                <c:pt idx="186">
                  <c:v>1.70583624144715E-9</c:v>
                </c:pt>
                <c:pt idx="187">
                  <c:v>1.716343049056E-9</c:v>
                </c:pt>
                <c:pt idx="188">
                  <c:v>1.72684776447271E-9</c:v>
                </c:pt>
                <c:pt idx="189">
                  <c:v>1.72684776447271E-9</c:v>
                </c:pt>
                <c:pt idx="190">
                  <c:v>1.77034406166993E-9</c:v>
                </c:pt>
                <c:pt idx="191">
                  <c:v>1.8138400881198199E-9</c:v>
                </c:pt>
                <c:pt idx="192">
                  <c:v>1.85733584382237E-9</c:v>
                </c:pt>
                <c:pt idx="193">
                  <c:v>1.9008313287775998E-9</c:v>
                </c:pt>
                <c:pt idx="194">
                  <c:v>1.94432654298549E-9</c:v>
                </c:pt>
                <c:pt idx="195">
                  <c:v>1.98782148644605E-9</c:v>
                </c:pt>
                <c:pt idx="196">
                  <c:v>2.03131615915927E-9</c:v>
                </c:pt>
                <c:pt idx="197">
                  <c:v>2.0748105611251702E-9</c:v>
                </c:pt>
                <c:pt idx="198">
                  <c:v>2.1183046923437298E-9</c:v>
                </c:pt>
                <c:pt idx="199">
                  <c:v>2.1617985528149598E-9</c:v>
                </c:pt>
                <c:pt idx="200">
                  <c:v>2.2052921425388501E-9</c:v>
                </c:pt>
                <c:pt idx="201">
                  <c:v>2.2487854615154202E-9</c:v>
                </c:pt>
                <c:pt idx="202">
                  <c:v>2.2922785097446498E-9</c:v>
                </c:pt>
                <c:pt idx="203">
                  <c:v>2.3357712872265501E-9</c:v>
                </c:pt>
                <c:pt idx="204">
                  <c:v>2.3792637939611099E-9</c:v>
                </c:pt>
                <c:pt idx="205">
                  <c:v>2.4227560299483499E-9</c:v>
                </c:pt>
                <c:pt idx="206">
                  <c:v>2.4662479951882499E-9</c:v>
                </c:pt>
                <c:pt idx="207">
                  <c:v>2.5097396896808102E-9</c:v>
                </c:pt>
                <c:pt idx="208">
                  <c:v>2.5532311134260498E-9</c:v>
                </c:pt>
                <c:pt idx="209">
                  <c:v>2.5967222664239498E-9</c:v>
                </c:pt>
                <c:pt idx="210">
                  <c:v>1.5163559396316199E-9</c:v>
                </c:pt>
                <c:pt idx="211">
                  <c:v>1.4875856145090001E-9</c:v>
                </c:pt>
                <c:pt idx="212">
                  <c:v>1.4588145589982201E-9</c:v>
                </c:pt>
                <c:pt idx="213">
                  <c:v>1.4300427730992899E-9</c:v>
                </c:pt>
                <c:pt idx="214">
                  <c:v>1.4012702568122E-9</c:v>
                </c:pt>
                <c:pt idx="215">
                  <c:v>1.37249701013697E-9</c:v>
                </c:pt>
                <c:pt idx="216">
                  <c:v>1.3437230330735801E-9</c:v>
                </c:pt>
                <c:pt idx="217">
                  <c:v>1.31494832562204E-9</c:v>
                </c:pt>
                <c:pt idx="218">
                  <c:v>1.2861728877823399E-9</c:v>
                </c:pt>
                <c:pt idx="219">
                  <c:v>1.2573967195544899E-9</c:v>
                </c:pt>
                <c:pt idx="220">
                  <c:v>1.22861982093849E-9</c:v>
                </c:pt>
                <c:pt idx="221">
                  <c:v>1.19984219193434E-9</c:v>
                </c:pt>
                <c:pt idx="222">
                  <c:v>1.17106383254203E-9</c:v>
                </c:pt>
                <c:pt idx="223">
                  <c:v>1.1422847427615699E-9</c:v>
                </c:pt>
                <c:pt idx="224">
                  <c:v>1.11350492259295E-9</c:v>
                </c:pt>
                <c:pt idx="225">
                  <c:v>1.0847243720361901E-9</c:v>
                </c:pt>
                <c:pt idx="226">
                  <c:v>1.0559430910912699E-9</c:v>
                </c:pt>
                <c:pt idx="227">
                  <c:v>1.0271610797582001E-9</c:v>
                </c:pt>
                <c:pt idx="228">
                  <c:v>9.9837833803697702E-10</c:v>
                </c:pt>
                <c:pt idx="229">
                  <c:v>9.6959486592759891E-10</c:v>
                </c:pt>
                <c:pt idx="230">
                  <c:v>9.4081066343006801E-10</c:v>
                </c:pt>
                <c:pt idx="231">
                  <c:v>2.5967222664239498E-9</c:v>
                </c:pt>
                <c:pt idx="232">
                  <c:v>2.6314127045177699E-9</c:v>
                </c:pt>
                <c:pt idx="233">
                  <c:v>2.66610067440335E-9</c:v>
                </c:pt>
                <c:pt idx="234">
                  <c:v>2.7007861760806802E-9</c:v>
                </c:pt>
                <c:pt idx="235">
                  <c:v>2.7354692095497799E-9</c:v>
                </c:pt>
                <c:pt idx="236">
                  <c:v>2.7701497748106302E-9</c:v>
                </c:pt>
                <c:pt idx="237">
                  <c:v>2.80482787186324E-9</c:v>
                </c:pt>
                <c:pt idx="238">
                  <c:v>2.8395035007076098E-9</c:v>
                </c:pt>
                <c:pt idx="239">
                  <c:v>2.8741766613437401E-9</c:v>
                </c:pt>
                <c:pt idx="240">
                  <c:v>2.90884735377163E-9</c:v>
                </c:pt>
                <c:pt idx="241">
                  <c:v>2.9435155779912799E-9</c:v>
                </c:pt>
                <c:pt idx="242">
                  <c:v>2.9781813340026898E-9</c:v>
                </c:pt>
                <c:pt idx="243">
                  <c:v>3.0128446218058499E-9</c:v>
                </c:pt>
                <c:pt idx="244">
                  <c:v>3.0475054414007798E-9</c:v>
                </c:pt>
                <c:pt idx="245">
                  <c:v>3.0821637927874599E-9</c:v>
                </c:pt>
                <c:pt idx="246">
                  <c:v>3.1168196759658999E-9</c:v>
                </c:pt>
                <c:pt idx="247">
                  <c:v>3.1514730909361099E-9</c:v>
                </c:pt>
                <c:pt idx="248">
                  <c:v>3.1861240376980701E-9</c:v>
                </c:pt>
                <c:pt idx="249">
                  <c:v>3.2207725162517902E-9</c:v>
                </c:pt>
                <c:pt idx="250">
                  <c:v>3.25541852659726E-9</c:v>
                </c:pt>
                <c:pt idx="251">
                  <c:v>3.2900620687345001E-9</c:v>
                </c:pt>
                <c:pt idx="252">
                  <c:v>3.2900620687345001E-9</c:v>
                </c:pt>
                <c:pt idx="253">
                  <c:v>3.3751634072220899E-9</c:v>
                </c:pt>
                <c:pt idx="254">
                  <c:v>3.4602622775014501E-9</c:v>
                </c:pt>
                <c:pt idx="255">
                  <c:v>3.54535867957256E-9</c:v>
                </c:pt>
                <c:pt idx="256">
                  <c:v>3.6304526134354298E-9</c:v>
                </c:pt>
                <c:pt idx="257">
                  <c:v>3.7155440790900502E-9</c:v>
                </c:pt>
                <c:pt idx="258">
                  <c:v>3.8006330765364397E-9</c:v>
                </c:pt>
                <c:pt idx="259">
                  <c:v>3.88571960577459E-9</c:v>
                </c:pt>
                <c:pt idx="260">
                  <c:v>3.97080366680449E-9</c:v>
                </c:pt>
                <c:pt idx="261">
                  <c:v>4.0558852596261604E-9</c:v>
                </c:pt>
                <c:pt idx="262">
                  <c:v>4.1409643842395796E-9</c:v>
                </c:pt>
                <c:pt idx="263">
                  <c:v>4.2260410406447601E-9</c:v>
                </c:pt>
                <c:pt idx="264">
                  <c:v>4.3111152288417002E-9</c:v>
                </c:pt>
                <c:pt idx="265">
                  <c:v>4.3961869488303999E-9</c:v>
                </c:pt>
                <c:pt idx="266">
                  <c:v>4.48125620061086E-9</c:v>
                </c:pt>
                <c:pt idx="267">
                  <c:v>4.5663229841830797E-9</c:v>
                </c:pt>
                <c:pt idx="268">
                  <c:v>4.6513872995470599E-9</c:v>
                </c:pt>
                <c:pt idx="269">
                  <c:v>4.7364491467027897E-9</c:v>
                </c:pt>
                <c:pt idx="270">
                  <c:v>4.8215085256502899E-9</c:v>
                </c:pt>
                <c:pt idx="271">
                  <c:v>4.9065654363895397E-9</c:v>
                </c:pt>
                <c:pt idx="272">
                  <c:v>4.99161987892056E-9</c:v>
                </c:pt>
                <c:pt idx="273">
                  <c:v>3.2900620687345001E-9</c:v>
                </c:pt>
                <c:pt idx="274">
                  <c:v>3.2395858570059401E-9</c:v>
                </c:pt>
                <c:pt idx="275">
                  <c:v>3.1891084111732599E-9</c:v>
                </c:pt>
                <c:pt idx="276">
                  <c:v>3.1386297312364598E-9</c:v>
                </c:pt>
                <c:pt idx="277">
                  <c:v>3.0881498171955301E-9</c:v>
                </c:pt>
                <c:pt idx="278">
                  <c:v>3.0376686690504901E-9</c:v>
                </c:pt>
                <c:pt idx="279">
                  <c:v>2.9871862868013299E-9</c:v>
                </c:pt>
                <c:pt idx="280">
                  <c:v>2.93670267044804E-9</c:v>
                </c:pt>
                <c:pt idx="281">
                  <c:v>2.8862178199906398E-9</c:v>
                </c:pt>
                <c:pt idx="282">
                  <c:v>2.8357317354291099E-9</c:v>
                </c:pt>
                <c:pt idx="283">
                  <c:v>2.7852444167634702E-9</c:v>
                </c:pt>
                <c:pt idx="284">
                  <c:v>2.7347558639936999E-9</c:v>
                </c:pt>
                <c:pt idx="285">
                  <c:v>2.6842660771198202E-9</c:v>
                </c:pt>
                <c:pt idx="286">
                  <c:v>2.6337750561418099E-9</c:v>
                </c:pt>
                <c:pt idx="287">
                  <c:v>2.5832828010596798E-9</c:v>
                </c:pt>
                <c:pt idx="288">
                  <c:v>2.53278931187343E-9</c:v>
                </c:pt>
                <c:pt idx="289">
                  <c:v>2.48229458858306E-9</c:v>
                </c:pt>
                <c:pt idx="290">
                  <c:v>2.4317986311885702E-9</c:v>
                </c:pt>
                <c:pt idx="291">
                  <c:v>2.3813014396899601E-9</c:v>
                </c:pt>
                <c:pt idx="292">
                  <c:v>2.3308030140872299E-9</c:v>
                </c:pt>
                <c:pt idx="293">
                  <c:v>2.2803033543803799E-9</c:v>
                </c:pt>
                <c:pt idx="294">
                  <c:v>4.99161987892056E-9</c:v>
                </c:pt>
                <c:pt idx="295">
                  <c:v>5.0385595669667498E-9</c:v>
                </c:pt>
                <c:pt idx="296">
                  <c:v>5.0854975386474204E-9</c:v>
                </c:pt>
                <c:pt idx="297">
                  <c:v>5.1324337939625801E-9</c:v>
                </c:pt>
                <c:pt idx="298">
                  <c:v>5.1793683329122199E-9</c:v>
                </c:pt>
                <c:pt idx="299">
                  <c:v>5.2263011554963397E-9</c:v>
                </c:pt>
                <c:pt idx="300">
                  <c:v>5.2732322617149296E-9</c:v>
                </c:pt>
                <c:pt idx="301">
                  <c:v>5.3201616515680103E-9</c:v>
                </c:pt>
                <c:pt idx="302">
                  <c:v>5.3670893250555701E-9</c:v>
                </c:pt>
                <c:pt idx="303">
                  <c:v>5.4140152821776199E-9</c:v>
                </c:pt>
                <c:pt idx="304">
                  <c:v>5.4609395229341398E-9</c:v>
                </c:pt>
                <c:pt idx="305">
                  <c:v>5.5078620473251397E-9</c:v>
                </c:pt>
                <c:pt idx="306">
                  <c:v>5.5547828553506197E-9</c:v>
                </c:pt>
                <c:pt idx="307">
                  <c:v>5.6017019470105904E-9</c:v>
                </c:pt>
                <c:pt idx="308">
                  <c:v>5.6486193223050403E-9</c:v>
                </c:pt>
                <c:pt idx="309">
                  <c:v>5.6955349812339603E-9</c:v>
                </c:pt>
                <c:pt idx="310">
                  <c:v>5.7424489237973702E-9</c:v>
                </c:pt>
                <c:pt idx="311">
                  <c:v>5.7893611499952602E-9</c:v>
                </c:pt>
                <c:pt idx="312">
                  <c:v>5.8362716598276301E-9</c:v>
                </c:pt>
                <c:pt idx="313">
                  <c:v>5.8831804532944801E-9</c:v>
                </c:pt>
                <c:pt idx="314">
                  <c:v>5.9300875303958102E-9</c:v>
                </c:pt>
                <c:pt idx="315">
                  <c:v>5.9300875303958102E-9</c:v>
                </c:pt>
                <c:pt idx="316">
                  <c:v>6.0126814503314703E-9</c:v>
                </c:pt>
                <c:pt idx="317">
                  <c:v>6.0952717435121502E-9</c:v>
                </c:pt>
                <c:pt idx="318">
                  <c:v>6.1778584099378698E-9</c:v>
                </c:pt>
                <c:pt idx="319">
                  <c:v>6.2604414496086298E-9</c:v>
                </c:pt>
                <c:pt idx="320">
                  <c:v>6.3430208625244204E-9</c:v>
                </c:pt>
                <c:pt idx="321">
                  <c:v>6.4255966486852398E-9</c:v>
                </c:pt>
                <c:pt idx="322">
                  <c:v>6.5081688080910997E-9</c:v>
                </c:pt>
                <c:pt idx="323">
                  <c:v>6.5907373407419902E-9</c:v>
                </c:pt>
                <c:pt idx="324">
                  <c:v>6.6733022466379103E-9</c:v>
                </c:pt>
                <c:pt idx="325">
                  <c:v>6.7558635257788701E-9</c:v>
                </c:pt>
                <c:pt idx="326">
                  <c:v>6.8384211781648596E-9</c:v>
                </c:pt>
                <c:pt idx="327">
                  <c:v>6.9209752037958797E-9</c:v>
                </c:pt>
                <c:pt idx="328">
                  <c:v>7.0035256026719402E-9</c:v>
                </c:pt>
                <c:pt idx="329">
                  <c:v>7.0860723747930304E-9</c:v>
                </c:pt>
                <c:pt idx="330">
                  <c:v>7.1686155201591602E-9</c:v>
                </c:pt>
                <c:pt idx="331">
                  <c:v>7.2511550387703098E-9</c:v>
                </c:pt>
                <c:pt idx="332">
                  <c:v>7.3336909306265098E-9</c:v>
                </c:pt>
                <c:pt idx="333">
                  <c:v>7.4162231957277296E-9</c:v>
                </c:pt>
                <c:pt idx="334">
                  <c:v>7.4987518340739899E-9</c:v>
                </c:pt>
                <c:pt idx="335">
                  <c:v>7.5812768456652807E-9</c:v>
                </c:pt>
                <c:pt idx="336">
                  <c:v>7.5812768456652807E-9</c:v>
                </c:pt>
                <c:pt idx="337">
                  <c:v>7.6425868780688794E-9</c:v>
                </c:pt>
                <c:pt idx="338">
                  <c:v>7.6819805276389193E-9</c:v>
                </c:pt>
                <c:pt idx="339">
                  <c:v>7.6994577943753905E-9</c:v>
                </c:pt>
                <c:pt idx="340">
                  <c:v>7.6950186782783196E-9</c:v>
                </c:pt>
                <c:pt idx="341">
                  <c:v>7.66866317934768E-9</c:v>
                </c:pt>
                <c:pt idx="342">
                  <c:v>7.6203912975834898E-9</c:v>
                </c:pt>
                <c:pt idx="343">
                  <c:v>7.5502030329857393E-9</c:v>
                </c:pt>
                <c:pt idx="344">
                  <c:v>7.4580983855544301E-9</c:v>
                </c:pt>
                <c:pt idx="345">
                  <c:v>7.3440773552895604E-9</c:v>
                </c:pt>
                <c:pt idx="346">
                  <c:v>7.2081399421911303E-9</c:v>
                </c:pt>
                <c:pt idx="347">
                  <c:v>7.0502861462591498E-9</c:v>
                </c:pt>
                <c:pt idx="348">
                  <c:v>6.8705159674936097E-9</c:v>
                </c:pt>
                <c:pt idx="349">
                  <c:v>6.66882940589451E-9</c:v>
                </c:pt>
                <c:pt idx="350">
                  <c:v>6.4452264614618598E-9</c:v>
                </c:pt>
                <c:pt idx="351">
                  <c:v>6.1997071341956401E-9</c:v>
                </c:pt>
                <c:pt idx="352">
                  <c:v>5.9322714240958699E-9</c:v>
                </c:pt>
                <c:pt idx="353">
                  <c:v>5.6429193311625402E-9</c:v>
                </c:pt>
                <c:pt idx="354">
                  <c:v>5.33165085539566E-9</c:v>
                </c:pt>
                <c:pt idx="355">
                  <c:v>4.9984659967952103E-9</c:v>
                </c:pt>
                <c:pt idx="356">
                  <c:v>4.6433647553612101E-9</c:v>
                </c:pt>
              </c:numCache>
            </c:numRef>
          </c:yVal>
          <c:smooth val="0"/>
          <c:extLst>
            <c:ext xmlns:c16="http://schemas.microsoft.com/office/drawing/2014/chart" uri="{C3380CC4-5D6E-409C-BE32-E72D297353CC}">
              <c16:uniqueId val="{00000004-49FF-4B2A-883E-DC104234534D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axId val="1530416143"/>
        <c:axId val="1529960815"/>
      </c:scatterChart>
      <c:valAx>
        <c:axId val="1530416143"/>
        <c:scaling>
          <c:orientation val="minMax"/>
        </c:scaling>
        <c:delete val="0"/>
        <c:axPos val="b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title>
          <c:tx>
            <c:rich>
              <a:bodyPr rot="0" spcFirstLastPara="1" vertOverflow="ellipsis" vert="horz" wrap="square" anchor="ctr" anchorCtr="1"/>
              <a:lstStyle/>
              <a:p>
                <a:pPr>
                  <a:defRPr sz="1200" b="1" i="0" u="none" strike="noStrike" kern="1200" baseline="0">
                    <a:solidFill>
                      <a:schemeClr val="tx1">
                        <a:lumMod val="65000"/>
                        <a:lumOff val="3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r>
                  <a:rPr lang="fr-FR" sz="1200" b="1"/>
                  <a:t>Distance (cm)</a:t>
                </a:r>
              </a:p>
            </c:rich>
          </c:tx>
          <c:layout>
            <c:manualLayout>
              <c:xMode val="edge"/>
              <c:yMode val="edge"/>
              <c:x val="0.42132008094858275"/>
              <c:y val="0.91371700321344973"/>
            </c:manualLayout>
          </c:layout>
          <c:overlay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anchor="ctr" anchorCtr="1"/>
            <a:lstStyle/>
            <a:p>
              <a:pPr>
                <a:defRPr sz="1200" b="1" i="0" u="none" strike="noStrike" kern="1200" baseline="0">
                  <a:solidFill>
                    <a:schemeClr val="tx1">
                      <a:lumMod val="65000"/>
                      <a:lumOff val="3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fr-FR"/>
            </a:p>
          </c:txPr>
        </c:title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25000"/>
                <a:lumOff val="7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000" b="1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fr-FR"/>
          </a:p>
        </c:txPr>
        <c:crossAx val="1529960815"/>
        <c:crossesAt val="1.0000000000000008E-14"/>
        <c:crossBetween val="midCat"/>
      </c:valAx>
      <c:valAx>
        <c:axId val="1529960815"/>
        <c:scaling>
          <c:logBase val="10"/>
          <c:orientation val="minMax"/>
          <c:max val="1.0000000000000005E-8"/>
          <c:min val="1.0000000000000006E-12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minorGridlines>
          <c:spPr>
            <a:ln w="9525" cap="flat" cmpd="sng" algn="ctr">
              <a:solidFill>
                <a:schemeClr val="tx1">
                  <a:lumMod val="5000"/>
                  <a:lumOff val="95000"/>
                </a:schemeClr>
              </a:solidFill>
              <a:round/>
            </a:ln>
            <a:effectLst/>
          </c:spPr>
        </c:minorGridlines>
        <c:title>
          <c:tx>
            <c:rich>
              <a:bodyPr rot="-5400000" spcFirstLastPara="1" vertOverflow="ellipsis" vert="horz" wrap="square" anchor="ctr" anchorCtr="1"/>
              <a:lstStyle/>
              <a:p>
                <a:pPr>
                  <a:defRPr sz="1200" b="1" i="0" u="none" strike="noStrike" kern="1200" baseline="0">
                    <a:solidFill>
                      <a:schemeClr val="tx1">
                        <a:lumMod val="65000"/>
                        <a:lumOff val="3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r>
                  <a:rPr lang="fr-FR" sz="1200" b="1"/>
                  <a:t>Pression (mbar) </a:t>
                </a:r>
              </a:p>
            </c:rich>
          </c:tx>
          <c:overlay val="0"/>
          <c:spPr>
            <a:noFill/>
            <a:ln>
              <a:noFill/>
            </a:ln>
            <a:effectLst/>
          </c:spPr>
          <c:txPr>
            <a:bodyPr rot="-5400000" spcFirstLastPara="1" vertOverflow="ellipsis" vert="horz" wrap="square" anchor="ctr" anchorCtr="1"/>
            <a:lstStyle/>
            <a:p>
              <a:pPr>
                <a:defRPr sz="1200" b="1" i="0" u="none" strike="noStrike" kern="1200" baseline="0">
                  <a:solidFill>
                    <a:schemeClr val="tx1">
                      <a:lumMod val="65000"/>
                      <a:lumOff val="3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fr-FR"/>
            </a:p>
          </c:txPr>
        </c:title>
        <c:numFmt formatCode="0E+00" sourceLinked="0"/>
        <c:majorTickMark val="out"/>
        <c:minorTickMark val="out"/>
        <c:tickLblPos val="nextTo"/>
        <c:spPr>
          <a:noFill/>
          <a:ln w="9525" cap="flat" cmpd="sng" algn="ctr">
            <a:solidFill>
              <a:schemeClr val="tx1">
                <a:lumMod val="25000"/>
                <a:lumOff val="7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000" b="1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fr-FR"/>
          </a:p>
        </c:txPr>
        <c:crossAx val="1530416143"/>
        <c:crosses val="autoZero"/>
        <c:crossBetween val="midCat"/>
      </c:valAx>
      <c:spPr>
        <a:noFill/>
        <a:ln>
          <a:noFill/>
        </a:ln>
        <a:effectLst/>
      </c:spPr>
    </c:plotArea>
    <c:legend>
      <c:legendPos val="b"/>
      <c:layout>
        <c:manualLayout>
          <c:xMode val="edge"/>
          <c:yMode val="edge"/>
          <c:x val="0.77518502807322487"/>
          <c:y val="0.28928515568266877"/>
          <c:w val="0.14693573720810219"/>
          <c:h val="0.55177342501871318"/>
        </c:manualLayout>
      </c:layout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000" b="1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fr-FR"/>
        </a:p>
      </c:txPr>
    </c:legend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fr-FR"/>
    </a:p>
  </c:txPr>
  <c:externalData r:id="rId3">
    <c:autoUpdate val="0"/>
  </c:externalData>
</c:chartSpace>
</file>

<file path=ppt/charts/chart8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fr-FR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0.12346821586723503"/>
          <c:y val="6.9367888185188589E-2"/>
          <c:w val="0.82808926181903464"/>
          <c:h val="0.77661863147198962"/>
        </c:manualLayout>
      </c:layout>
      <c:scatterChart>
        <c:scatterStyle val="lineMarker"/>
        <c:varyColors val="0"/>
        <c:ser>
          <c:idx val="0"/>
          <c:order val="0"/>
          <c:tx>
            <c:strRef>
              <c:f>'data pression buncher CF 1'!$B$2</c:f>
              <c:strCache>
                <c:ptCount val="1"/>
                <c:pt idx="0">
                  <c:v>Pression H2</c:v>
                </c:pt>
              </c:strCache>
            </c:strRef>
          </c:tx>
          <c:spPr>
            <a:ln w="19050" cap="rnd">
              <a:noFill/>
              <a:round/>
            </a:ln>
            <a:effectLst/>
          </c:spPr>
          <c:marker>
            <c:symbol val="circle"/>
            <c:size val="2"/>
            <c:spPr>
              <a:solidFill>
                <a:schemeClr val="accent1"/>
              </a:solidFill>
              <a:ln w="9525">
                <a:solidFill>
                  <a:schemeClr val="accent1"/>
                </a:solidFill>
              </a:ln>
              <a:effectLst/>
            </c:spPr>
          </c:marker>
          <c:xVal>
            <c:numRef>
              <c:f>'data pression buncher CF 1'!$A$3:$A$359</c:f>
              <c:numCache>
                <c:formatCode>General</c:formatCode>
                <c:ptCount val="357"/>
                <c:pt idx="0">
                  <c:v>0</c:v>
                </c:pt>
                <c:pt idx="1">
                  <c:v>0.1</c:v>
                </c:pt>
                <c:pt idx="2">
                  <c:v>0.2</c:v>
                </c:pt>
                <c:pt idx="3">
                  <c:v>0.3</c:v>
                </c:pt>
                <c:pt idx="4">
                  <c:v>0.4</c:v>
                </c:pt>
                <c:pt idx="5">
                  <c:v>0.5</c:v>
                </c:pt>
                <c:pt idx="6">
                  <c:v>0.6</c:v>
                </c:pt>
                <c:pt idx="7">
                  <c:v>0.7</c:v>
                </c:pt>
                <c:pt idx="8">
                  <c:v>0.8</c:v>
                </c:pt>
                <c:pt idx="9">
                  <c:v>0.9</c:v>
                </c:pt>
                <c:pt idx="10">
                  <c:v>1</c:v>
                </c:pt>
                <c:pt idx="11">
                  <c:v>1.1000000000000001</c:v>
                </c:pt>
                <c:pt idx="12">
                  <c:v>1.2</c:v>
                </c:pt>
                <c:pt idx="13">
                  <c:v>1.3</c:v>
                </c:pt>
                <c:pt idx="14">
                  <c:v>1.4</c:v>
                </c:pt>
                <c:pt idx="15">
                  <c:v>1.5</c:v>
                </c:pt>
                <c:pt idx="16">
                  <c:v>1.6</c:v>
                </c:pt>
                <c:pt idx="17">
                  <c:v>1.7</c:v>
                </c:pt>
                <c:pt idx="18">
                  <c:v>1.8</c:v>
                </c:pt>
                <c:pt idx="19">
                  <c:v>1.9</c:v>
                </c:pt>
                <c:pt idx="20">
                  <c:v>2</c:v>
                </c:pt>
                <c:pt idx="21">
                  <c:v>2</c:v>
                </c:pt>
                <c:pt idx="22">
                  <c:v>2.5750000000000002</c:v>
                </c:pt>
                <c:pt idx="23">
                  <c:v>3.15</c:v>
                </c:pt>
                <c:pt idx="24">
                  <c:v>3.7250000000000001</c:v>
                </c:pt>
                <c:pt idx="25">
                  <c:v>4.3</c:v>
                </c:pt>
                <c:pt idx="26">
                  <c:v>4.875</c:v>
                </c:pt>
                <c:pt idx="27">
                  <c:v>5.45</c:v>
                </c:pt>
                <c:pt idx="28">
                  <c:v>6.0250000000000004</c:v>
                </c:pt>
                <c:pt idx="29">
                  <c:v>6.6</c:v>
                </c:pt>
                <c:pt idx="30">
                  <c:v>7.1749999999999998</c:v>
                </c:pt>
                <c:pt idx="31">
                  <c:v>7.75</c:v>
                </c:pt>
                <c:pt idx="32">
                  <c:v>8.3249999999999993</c:v>
                </c:pt>
                <c:pt idx="33">
                  <c:v>8.9</c:v>
                </c:pt>
                <c:pt idx="34">
                  <c:v>9.4749999999999996</c:v>
                </c:pt>
                <c:pt idx="35">
                  <c:v>10.050000000000001</c:v>
                </c:pt>
                <c:pt idx="36">
                  <c:v>10.625</c:v>
                </c:pt>
                <c:pt idx="37">
                  <c:v>11.2</c:v>
                </c:pt>
                <c:pt idx="38">
                  <c:v>11.775</c:v>
                </c:pt>
                <c:pt idx="39">
                  <c:v>12.35</c:v>
                </c:pt>
                <c:pt idx="40">
                  <c:v>12.925000000000001</c:v>
                </c:pt>
                <c:pt idx="41">
                  <c:v>13.5</c:v>
                </c:pt>
                <c:pt idx="42">
                  <c:v>13.5</c:v>
                </c:pt>
                <c:pt idx="43">
                  <c:v>14.65</c:v>
                </c:pt>
                <c:pt idx="44">
                  <c:v>15.8</c:v>
                </c:pt>
                <c:pt idx="45">
                  <c:v>16.95</c:v>
                </c:pt>
                <c:pt idx="46">
                  <c:v>18.100000000000001</c:v>
                </c:pt>
                <c:pt idx="47">
                  <c:v>19.25</c:v>
                </c:pt>
                <c:pt idx="48">
                  <c:v>20.399999999999999</c:v>
                </c:pt>
                <c:pt idx="49">
                  <c:v>21.55</c:v>
                </c:pt>
                <c:pt idx="50">
                  <c:v>22.7</c:v>
                </c:pt>
                <c:pt idx="51">
                  <c:v>23.85</c:v>
                </c:pt>
                <c:pt idx="52">
                  <c:v>25</c:v>
                </c:pt>
                <c:pt idx="53">
                  <c:v>26.15</c:v>
                </c:pt>
                <c:pt idx="54">
                  <c:v>27.3</c:v>
                </c:pt>
                <c:pt idx="55">
                  <c:v>28.45</c:v>
                </c:pt>
                <c:pt idx="56">
                  <c:v>29.6</c:v>
                </c:pt>
                <c:pt idx="57">
                  <c:v>30.75</c:v>
                </c:pt>
                <c:pt idx="58">
                  <c:v>31.9</c:v>
                </c:pt>
                <c:pt idx="59">
                  <c:v>33.049999999999997</c:v>
                </c:pt>
                <c:pt idx="60">
                  <c:v>34.200000000000003</c:v>
                </c:pt>
                <c:pt idx="61">
                  <c:v>35.35</c:v>
                </c:pt>
                <c:pt idx="62">
                  <c:v>36.5</c:v>
                </c:pt>
                <c:pt idx="63">
                  <c:v>36.5</c:v>
                </c:pt>
                <c:pt idx="64">
                  <c:v>36.875</c:v>
                </c:pt>
                <c:pt idx="65">
                  <c:v>37.25</c:v>
                </c:pt>
                <c:pt idx="66">
                  <c:v>37.625</c:v>
                </c:pt>
                <c:pt idx="67">
                  <c:v>38</c:v>
                </c:pt>
                <c:pt idx="68">
                  <c:v>38.375</c:v>
                </c:pt>
                <c:pt idx="69">
                  <c:v>38.75</c:v>
                </c:pt>
                <c:pt idx="70">
                  <c:v>39.125</c:v>
                </c:pt>
                <c:pt idx="71">
                  <c:v>39.5</c:v>
                </c:pt>
                <c:pt idx="72">
                  <c:v>39.875</c:v>
                </c:pt>
                <c:pt idx="73">
                  <c:v>40.25</c:v>
                </c:pt>
                <c:pt idx="74">
                  <c:v>40.625</c:v>
                </c:pt>
                <c:pt idx="75">
                  <c:v>41</c:v>
                </c:pt>
                <c:pt idx="76">
                  <c:v>41.375</c:v>
                </c:pt>
                <c:pt idx="77">
                  <c:v>41.75</c:v>
                </c:pt>
                <c:pt idx="78">
                  <c:v>42.125</c:v>
                </c:pt>
                <c:pt idx="79">
                  <c:v>42.5</c:v>
                </c:pt>
                <c:pt idx="80">
                  <c:v>42.875</c:v>
                </c:pt>
                <c:pt idx="81">
                  <c:v>43.25</c:v>
                </c:pt>
                <c:pt idx="82">
                  <c:v>43.625</c:v>
                </c:pt>
                <c:pt idx="83">
                  <c:v>44</c:v>
                </c:pt>
                <c:pt idx="84">
                  <c:v>44</c:v>
                </c:pt>
                <c:pt idx="85">
                  <c:v>44.375</c:v>
                </c:pt>
                <c:pt idx="86">
                  <c:v>44.75</c:v>
                </c:pt>
                <c:pt idx="87">
                  <c:v>45.125</c:v>
                </c:pt>
                <c:pt idx="88">
                  <c:v>45.5</c:v>
                </c:pt>
                <c:pt idx="89">
                  <c:v>45.875</c:v>
                </c:pt>
                <c:pt idx="90">
                  <c:v>46.25</c:v>
                </c:pt>
                <c:pt idx="91">
                  <c:v>46.625</c:v>
                </c:pt>
                <c:pt idx="92">
                  <c:v>47</c:v>
                </c:pt>
                <c:pt idx="93">
                  <c:v>47.375</c:v>
                </c:pt>
                <c:pt idx="94">
                  <c:v>47.75</c:v>
                </c:pt>
                <c:pt idx="95">
                  <c:v>48.125</c:v>
                </c:pt>
                <c:pt idx="96">
                  <c:v>48.5</c:v>
                </c:pt>
                <c:pt idx="97">
                  <c:v>48.875</c:v>
                </c:pt>
                <c:pt idx="98">
                  <c:v>49.25</c:v>
                </c:pt>
                <c:pt idx="99">
                  <c:v>49.625</c:v>
                </c:pt>
                <c:pt idx="100">
                  <c:v>50</c:v>
                </c:pt>
                <c:pt idx="101">
                  <c:v>50.375</c:v>
                </c:pt>
                <c:pt idx="102">
                  <c:v>50.75</c:v>
                </c:pt>
                <c:pt idx="103">
                  <c:v>51.125</c:v>
                </c:pt>
                <c:pt idx="104">
                  <c:v>51.5</c:v>
                </c:pt>
                <c:pt idx="105">
                  <c:v>44</c:v>
                </c:pt>
                <c:pt idx="106">
                  <c:v>44.5</c:v>
                </c:pt>
                <c:pt idx="107">
                  <c:v>45</c:v>
                </c:pt>
                <c:pt idx="108">
                  <c:v>45.5</c:v>
                </c:pt>
                <c:pt idx="109">
                  <c:v>46</c:v>
                </c:pt>
                <c:pt idx="110">
                  <c:v>46.5</c:v>
                </c:pt>
                <c:pt idx="111">
                  <c:v>47</c:v>
                </c:pt>
                <c:pt idx="112">
                  <c:v>47.5</c:v>
                </c:pt>
                <c:pt idx="113">
                  <c:v>48</c:v>
                </c:pt>
                <c:pt idx="114">
                  <c:v>48.5</c:v>
                </c:pt>
                <c:pt idx="115">
                  <c:v>49</c:v>
                </c:pt>
                <c:pt idx="116">
                  <c:v>49.5</c:v>
                </c:pt>
                <c:pt idx="117">
                  <c:v>50</c:v>
                </c:pt>
                <c:pt idx="118">
                  <c:v>50.5</c:v>
                </c:pt>
                <c:pt idx="119">
                  <c:v>51</c:v>
                </c:pt>
                <c:pt idx="120">
                  <c:v>51.5</c:v>
                </c:pt>
                <c:pt idx="121">
                  <c:v>52</c:v>
                </c:pt>
                <c:pt idx="122">
                  <c:v>52.5</c:v>
                </c:pt>
                <c:pt idx="123">
                  <c:v>53</c:v>
                </c:pt>
                <c:pt idx="124">
                  <c:v>53.5</c:v>
                </c:pt>
                <c:pt idx="125">
                  <c:v>54</c:v>
                </c:pt>
                <c:pt idx="126">
                  <c:v>51.5</c:v>
                </c:pt>
                <c:pt idx="127">
                  <c:v>51.625</c:v>
                </c:pt>
                <c:pt idx="128">
                  <c:v>51.75</c:v>
                </c:pt>
                <c:pt idx="129">
                  <c:v>51.875</c:v>
                </c:pt>
                <c:pt idx="130">
                  <c:v>52</c:v>
                </c:pt>
                <c:pt idx="131">
                  <c:v>52.125</c:v>
                </c:pt>
                <c:pt idx="132">
                  <c:v>52.25</c:v>
                </c:pt>
                <c:pt idx="133">
                  <c:v>52.375</c:v>
                </c:pt>
                <c:pt idx="134">
                  <c:v>52.5</c:v>
                </c:pt>
                <c:pt idx="135">
                  <c:v>52.625</c:v>
                </c:pt>
                <c:pt idx="136">
                  <c:v>52.75</c:v>
                </c:pt>
                <c:pt idx="137">
                  <c:v>52.875</c:v>
                </c:pt>
                <c:pt idx="138">
                  <c:v>53</c:v>
                </c:pt>
                <c:pt idx="139">
                  <c:v>53.125</c:v>
                </c:pt>
                <c:pt idx="140">
                  <c:v>53.25</c:v>
                </c:pt>
                <c:pt idx="141">
                  <c:v>53.375</c:v>
                </c:pt>
                <c:pt idx="142">
                  <c:v>53.5</c:v>
                </c:pt>
                <c:pt idx="143">
                  <c:v>53.625</c:v>
                </c:pt>
                <c:pt idx="144">
                  <c:v>53.75</c:v>
                </c:pt>
                <c:pt idx="145">
                  <c:v>53.875</c:v>
                </c:pt>
                <c:pt idx="146">
                  <c:v>54</c:v>
                </c:pt>
                <c:pt idx="147">
                  <c:v>54</c:v>
                </c:pt>
                <c:pt idx="148">
                  <c:v>54.5</c:v>
                </c:pt>
                <c:pt idx="149">
                  <c:v>55</c:v>
                </c:pt>
                <c:pt idx="150">
                  <c:v>55.5</c:v>
                </c:pt>
                <c:pt idx="151">
                  <c:v>56</c:v>
                </c:pt>
                <c:pt idx="152">
                  <c:v>56.5</c:v>
                </c:pt>
                <c:pt idx="153">
                  <c:v>57</c:v>
                </c:pt>
                <c:pt idx="154">
                  <c:v>57.5</c:v>
                </c:pt>
                <c:pt idx="155">
                  <c:v>58</c:v>
                </c:pt>
                <c:pt idx="156">
                  <c:v>58.5</c:v>
                </c:pt>
                <c:pt idx="157">
                  <c:v>59</c:v>
                </c:pt>
                <c:pt idx="158">
                  <c:v>59.5</c:v>
                </c:pt>
                <c:pt idx="159">
                  <c:v>60</c:v>
                </c:pt>
                <c:pt idx="160">
                  <c:v>60.5</c:v>
                </c:pt>
                <c:pt idx="161">
                  <c:v>61</c:v>
                </c:pt>
                <c:pt idx="162">
                  <c:v>61.5</c:v>
                </c:pt>
                <c:pt idx="163">
                  <c:v>62</c:v>
                </c:pt>
                <c:pt idx="164">
                  <c:v>62.5</c:v>
                </c:pt>
                <c:pt idx="165">
                  <c:v>63</c:v>
                </c:pt>
                <c:pt idx="166">
                  <c:v>63.5</c:v>
                </c:pt>
                <c:pt idx="167">
                  <c:v>64</c:v>
                </c:pt>
                <c:pt idx="168">
                  <c:v>64</c:v>
                </c:pt>
                <c:pt idx="169">
                  <c:v>64.5</c:v>
                </c:pt>
                <c:pt idx="170">
                  <c:v>65</c:v>
                </c:pt>
                <c:pt idx="171">
                  <c:v>65.5</c:v>
                </c:pt>
                <c:pt idx="172">
                  <c:v>66</c:v>
                </c:pt>
                <c:pt idx="173">
                  <c:v>66.5</c:v>
                </c:pt>
                <c:pt idx="174">
                  <c:v>67</c:v>
                </c:pt>
                <c:pt idx="175">
                  <c:v>67.5</c:v>
                </c:pt>
                <c:pt idx="176">
                  <c:v>68</c:v>
                </c:pt>
                <c:pt idx="177">
                  <c:v>68.5</c:v>
                </c:pt>
                <c:pt idx="178">
                  <c:v>69</c:v>
                </c:pt>
                <c:pt idx="179">
                  <c:v>69.5</c:v>
                </c:pt>
                <c:pt idx="180">
                  <c:v>70</c:v>
                </c:pt>
                <c:pt idx="181">
                  <c:v>70.5</c:v>
                </c:pt>
                <c:pt idx="182">
                  <c:v>71</c:v>
                </c:pt>
                <c:pt idx="183">
                  <c:v>71.5</c:v>
                </c:pt>
                <c:pt idx="184">
                  <c:v>72</c:v>
                </c:pt>
                <c:pt idx="185">
                  <c:v>72.5</c:v>
                </c:pt>
                <c:pt idx="186">
                  <c:v>73</c:v>
                </c:pt>
                <c:pt idx="187">
                  <c:v>73.5</c:v>
                </c:pt>
                <c:pt idx="188">
                  <c:v>74</c:v>
                </c:pt>
                <c:pt idx="189">
                  <c:v>74</c:v>
                </c:pt>
                <c:pt idx="190">
                  <c:v>74.125</c:v>
                </c:pt>
                <c:pt idx="191">
                  <c:v>74.25</c:v>
                </c:pt>
                <c:pt idx="192">
                  <c:v>74.375</c:v>
                </c:pt>
                <c:pt idx="193">
                  <c:v>74.5</c:v>
                </c:pt>
                <c:pt idx="194">
                  <c:v>74.625</c:v>
                </c:pt>
                <c:pt idx="195">
                  <c:v>74.75</c:v>
                </c:pt>
                <c:pt idx="196">
                  <c:v>74.875</c:v>
                </c:pt>
                <c:pt idx="197">
                  <c:v>75</c:v>
                </c:pt>
                <c:pt idx="198">
                  <c:v>75.125</c:v>
                </c:pt>
                <c:pt idx="199">
                  <c:v>75.25</c:v>
                </c:pt>
                <c:pt idx="200">
                  <c:v>75.375</c:v>
                </c:pt>
                <c:pt idx="201">
                  <c:v>75.5</c:v>
                </c:pt>
                <c:pt idx="202">
                  <c:v>75.625</c:v>
                </c:pt>
                <c:pt idx="203">
                  <c:v>75.75</c:v>
                </c:pt>
                <c:pt idx="204">
                  <c:v>75.875</c:v>
                </c:pt>
                <c:pt idx="205">
                  <c:v>76</c:v>
                </c:pt>
                <c:pt idx="206">
                  <c:v>76.125</c:v>
                </c:pt>
                <c:pt idx="207">
                  <c:v>76.25</c:v>
                </c:pt>
                <c:pt idx="208">
                  <c:v>76.375</c:v>
                </c:pt>
                <c:pt idx="209">
                  <c:v>76.5</c:v>
                </c:pt>
                <c:pt idx="210">
                  <c:v>64</c:v>
                </c:pt>
                <c:pt idx="211">
                  <c:v>64.25</c:v>
                </c:pt>
                <c:pt idx="212">
                  <c:v>64.5</c:v>
                </c:pt>
                <c:pt idx="213">
                  <c:v>64.75</c:v>
                </c:pt>
                <c:pt idx="214">
                  <c:v>65</c:v>
                </c:pt>
                <c:pt idx="215">
                  <c:v>65.25</c:v>
                </c:pt>
                <c:pt idx="216">
                  <c:v>65.5</c:v>
                </c:pt>
                <c:pt idx="217">
                  <c:v>65.75</c:v>
                </c:pt>
                <c:pt idx="218">
                  <c:v>66</c:v>
                </c:pt>
                <c:pt idx="219">
                  <c:v>66.25</c:v>
                </c:pt>
                <c:pt idx="220">
                  <c:v>66.5</c:v>
                </c:pt>
                <c:pt idx="221">
                  <c:v>66.75</c:v>
                </c:pt>
                <c:pt idx="222">
                  <c:v>67</c:v>
                </c:pt>
                <c:pt idx="223">
                  <c:v>67.25</c:v>
                </c:pt>
                <c:pt idx="224">
                  <c:v>67.5</c:v>
                </c:pt>
                <c:pt idx="225">
                  <c:v>67.75</c:v>
                </c:pt>
                <c:pt idx="226">
                  <c:v>68</c:v>
                </c:pt>
                <c:pt idx="227">
                  <c:v>68.25</c:v>
                </c:pt>
                <c:pt idx="228">
                  <c:v>68.5</c:v>
                </c:pt>
                <c:pt idx="229">
                  <c:v>68.75</c:v>
                </c:pt>
                <c:pt idx="230">
                  <c:v>69</c:v>
                </c:pt>
                <c:pt idx="231">
                  <c:v>76.5</c:v>
                </c:pt>
                <c:pt idx="232">
                  <c:v>77</c:v>
                </c:pt>
                <c:pt idx="233">
                  <c:v>77.5</c:v>
                </c:pt>
                <c:pt idx="234">
                  <c:v>78</c:v>
                </c:pt>
                <c:pt idx="235">
                  <c:v>78.5</c:v>
                </c:pt>
                <c:pt idx="236">
                  <c:v>79</c:v>
                </c:pt>
                <c:pt idx="237">
                  <c:v>79.5</c:v>
                </c:pt>
                <c:pt idx="238">
                  <c:v>80</c:v>
                </c:pt>
                <c:pt idx="239">
                  <c:v>80.5</c:v>
                </c:pt>
                <c:pt idx="240">
                  <c:v>81</c:v>
                </c:pt>
                <c:pt idx="241">
                  <c:v>81.5</c:v>
                </c:pt>
                <c:pt idx="242">
                  <c:v>82</c:v>
                </c:pt>
                <c:pt idx="243">
                  <c:v>82.5</c:v>
                </c:pt>
                <c:pt idx="244">
                  <c:v>83</c:v>
                </c:pt>
                <c:pt idx="245">
                  <c:v>83.5</c:v>
                </c:pt>
                <c:pt idx="246">
                  <c:v>84</c:v>
                </c:pt>
                <c:pt idx="247">
                  <c:v>84.5</c:v>
                </c:pt>
                <c:pt idx="248">
                  <c:v>85</c:v>
                </c:pt>
                <c:pt idx="249">
                  <c:v>85.5</c:v>
                </c:pt>
                <c:pt idx="250">
                  <c:v>86</c:v>
                </c:pt>
                <c:pt idx="251">
                  <c:v>86.5</c:v>
                </c:pt>
                <c:pt idx="252">
                  <c:v>86.5</c:v>
                </c:pt>
                <c:pt idx="253">
                  <c:v>87</c:v>
                </c:pt>
                <c:pt idx="254">
                  <c:v>87.5</c:v>
                </c:pt>
                <c:pt idx="255">
                  <c:v>88</c:v>
                </c:pt>
                <c:pt idx="256">
                  <c:v>88.5</c:v>
                </c:pt>
                <c:pt idx="257">
                  <c:v>89</c:v>
                </c:pt>
                <c:pt idx="258">
                  <c:v>89.5</c:v>
                </c:pt>
                <c:pt idx="259">
                  <c:v>90</c:v>
                </c:pt>
                <c:pt idx="260">
                  <c:v>90.5</c:v>
                </c:pt>
                <c:pt idx="261">
                  <c:v>91</c:v>
                </c:pt>
                <c:pt idx="262">
                  <c:v>91.5</c:v>
                </c:pt>
                <c:pt idx="263">
                  <c:v>92</c:v>
                </c:pt>
                <c:pt idx="264">
                  <c:v>92.5</c:v>
                </c:pt>
                <c:pt idx="265">
                  <c:v>93</c:v>
                </c:pt>
                <c:pt idx="266">
                  <c:v>93.5</c:v>
                </c:pt>
                <c:pt idx="267">
                  <c:v>94</c:v>
                </c:pt>
                <c:pt idx="268">
                  <c:v>94.5</c:v>
                </c:pt>
                <c:pt idx="269">
                  <c:v>95</c:v>
                </c:pt>
                <c:pt idx="270">
                  <c:v>95.5</c:v>
                </c:pt>
                <c:pt idx="271">
                  <c:v>96</c:v>
                </c:pt>
                <c:pt idx="272">
                  <c:v>96.5</c:v>
                </c:pt>
                <c:pt idx="273">
                  <c:v>86.5</c:v>
                </c:pt>
                <c:pt idx="274">
                  <c:v>87</c:v>
                </c:pt>
                <c:pt idx="275">
                  <c:v>87.5</c:v>
                </c:pt>
                <c:pt idx="276">
                  <c:v>88</c:v>
                </c:pt>
                <c:pt idx="277">
                  <c:v>88.5</c:v>
                </c:pt>
                <c:pt idx="278">
                  <c:v>89</c:v>
                </c:pt>
                <c:pt idx="279">
                  <c:v>89.5</c:v>
                </c:pt>
                <c:pt idx="280">
                  <c:v>90</c:v>
                </c:pt>
                <c:pt idx="281">
                  <c:v>90.5</c:v>
                </c:pt>
                <c:pt idx="282">
                  <c:v>91</c:v>
                </c:pt>
                <c:pt idx="283">
                  <c:v>91.5</c:v>
                </c:pt>
                <c:pt idx="284">
                  <c:v>92</c:v>
                </c:pt>
                <c:pt idx="285">
                  <c:v>92.5</c:v>
                </c:pt>
                <c:pt idx="286">
                  <c:v>93</c:v>
                </c:pt>
                <c:pt idx="287">
                  <c:v>93.5</c:v>
                </c:pt>
                <c:pt idx="288">
                  <c:v>94</c:v>
                </c:pt>
                <c:pt idx="289">
                  <c:v>94.5</c:v>
                </c:pt>
                <c:pt idx="290">
                  <c:v>95</c:v>
                </c:pt>
                <c:pt idx="291">
                  <c:v>95.5</c:v>
                </c:pt>
                <c:pt idx="292">
                  <c:v>96</c:v>
                </c:pt>
                <c:pt idx="293">
                  <c:v>96.5</c:v>
                </c:pt>
                <c:pt idx="294">
                  <c:v>96.5</c:v>
                </c:pt>
                <c:pt idx="295">
                  <c:v>97</c:v>
                </c:pt>
                <c:pt idx="296">
                  <c:v>97.5</c:v>
                </c:pt>
                <c:pt idx="297">
                  <c:v>98</c:v>
                </c:pt>
                <c:pt idx="298">
                  <c:v>98.5</c:v>
                </c:pt>
                <c:pt idx="299">
                  <c:v>99</c:v>
                </c:pt>
                <c:pt idx="300">
                  <c:v>99.5</c:v>
                </c:pt>
                <c:pt idx="301">
                  <c:v>100</c:v>
                </c:pt>
                <c:pt idx="302">
                  <c:v>100.5</c:v>
                </c:pt>
                <c:pt idx="303">
                  <c:v>101</c:v>
                </c:pt>
                <c:pt idx="304">
                  <c:v>101.5</c:v>
                </c:pt>
                <c:pt idx="305">
                  <c:v>102</c:v>
                </c:pt>
                <c:pt idx="306">
                  <c:v>102.5</c:v>
                </c:pt>
                <c:pt idx="307">
                  <c:v>103</c:v>
                </c:pt>
                <c:pt idx="308">
                  <c:v>103.5</c:v>
                </c:pt>
                <c:pt idx="309">
                  <c:v>104</c:v>
                </c:pt>
                <c:pt idx="310">
                  <c:v>104.5</c:v>
                </c:pt>
                <c:pt idx="311">
                  <c:v>105</c:v>
                </c:pt>
                <c:pt idx="312">
                  <c:v>105.5</c:v>
                </c:pt>
                <c:pt idx="313">
                  <c:v>106</c:v>
                </c:pt>
                <c:pt idx="314">
                  <c:v>106.5</c:v>
                </c:pt>
                <c:pt idx="315">
                  <c:v>106.5</c:v>
                </c:pt>
                <c:pt idx="316">
                  <c:v>107.7</c:v>
                </c:pt>
                <c:pt idx="317">
                  <c:v>108.9</c:v>
                </c:pt>
                <c:pt idx="318">
                  <c:v>110.1</c:v>
                </c:pt>
                <c:pt idx="319">
                  <c:v>111.3</c:v>
                </c:pt>
                <c:pt idx="320">
                  <c:v>112.5</c:v>
                </c:pt>
                <c:pt idx="321">
                  <c:v>113.7</c:v>
                </c:pt>
                <c:pt idx="322">
                  <c:v>114.9</c:v>
                </c:pt>
                <c:pt idx="323">
                  <c:v>116.1</c:v>
                </c:pt>
                <c:pt idx="324">
                  <c:v>117.3</c:v>
                </c:pt>
                <c:pt idx="325">
                  <c:v>118.5</c:v>
                </c:pt>
                <c:pt idx="326">
                  <c:v>119.7</c:v>
                </c:pt>
                <c:pt idx="327">
                  <c:v>120.9</c:v>
                </c:pt>
                <c:pt idx="328">
                  <c:v>122.1</c:v>
                </c:pt>
                <c:pt idx="329">
                  <c:v>123.3</c:v>
                </c:pt>
                <c:pt idx="330">
                  <c:v>124.5</c:v>
                </c:pt>
                <c:pt idx="331">
                  <c:v>125.7</c:v>
                </c:pt>
                <c:pt idx="332">
                  <c:v>126.9</c:v>
                </c:pt>
                <c:pt idx="333">
                  <c:v>128.1</c:v>
                </c:pt>
                <c:pt idx="334">
                  <c:v>129.30000000000001</c:v>
                </c:pt>
                <c:pt idx="335">
                  <c:v>130.5</c:v>
                </c:pt>
                <c:pt idx="336">
                  <c:v>130.5</c:v>
                </c:pt>
                <c:pt idx="337">
                  <c:v>131.5</c:v>
                </c:pt>
                <c:pt idx="338">
                  <c:v>132.5</c:v>
                </c:pt>
                <c:pt idx="339">
                  <c:v>133.5</c:v>
                </c:pt>
                <c:pt idx="340">
                  <c:v>134.5</c:v>
                </c:pt>
                <c:pt idx="341">
                  <c:v>135.5</c:v>
                </c:pt>
                <c:pt idx="342">
                  <c:v>136.5</c:v>
                </c:pt>
                <c:pt idx="343">
                  <c:v>137.5</c:v>
                </c:pt>
                <c:pt idx="344">
                  <c:v>138.5</c:v>
                </c:pt>
                <c:pt idx="345">
                  <c:v>139.5</c:v>
                </c:pt>
                <c:pt idx="346">
                  <c:v>140.5</c:v>
                </c:pt>
                <c:pt idx="347">
                  <c:v>141.5</c:v>
                </c:pt>
                <c:pt idx="348">
                  <c:v>142.5</c:v>
                </c:pt>
                <c:pt idx="349">
                  <c:v>143.5</c:v>
                </c:pt>
                <c:pt idx="350">
                  <c:v>144.5</c:v>
                </c:pt>
                <c:pt idx="351">
                  <c:v>145.5</c:v>
                </c:pt>
                <c:pt idx="352">
                  <c:v>146.5</c:v>
                </c:pt>
                <c:pt idx="353">
                  <c:v>147.5</c:v>
                </c:pt>
                <c:pt idx="354">
                  <c:v>148.5</c:v>
                </c:pt>
                <c:pt idx="355">
                  <c:v>149.5</c:v>
                </c:pt>
                <c:pt idx="356">
                  <c:v>150.5</c:v>
                </c:pt>
              </c:numCache>
            </c:numRef>
          </c:xVal>
          <c:yVal>
            <c:numRef>
              <c:f>'data pression buncher CF 1'!$B$3:$B$359</c:f>
              <c:numCache>
                <c:formatCode>0.00E+00</c:formatCode>
                <c:ptCount val="357"/>
                <c:pt idx="0">
                  <c:v>2.8007785185422399E-11</c:v>
                </c:pt>
                <c:pt idx="1">
                  <c:v>3.4609035795748999E-11</c:v>
                </c:pt>
                <c:pt idx="2">
                  <c:v>4.1209711804341303E-11</c:v>
                </c:pt>
                <c:pt idx="3">
                  <c:v>4.7809813211199402E-11</c:v>
                </c:pt>
                <c:pt idx="4">
                  <c:v>5.4409340016323398E-11</c:v>
                </c:pt>
                <c:pt idx="5">
                  <c:v>6.1008292219713104E-11</c:v>
                </c:pt>
                <c:pt idx="6">
                  <c:v>6.7606669821368605E-11</c:v>
                </c:pt>
                <c:pt idx="7">
                  <c:v>7.4204472821289803E-11</c:v>
                </c:pt>
                <c:pt idx="8">
                  <c:v>8.0801701219476906E-11</c:v>
                </c:pt>
                <c:pt idx="9">
                  <c:v>8.7398355015929796E-11</c:v>
                </c:pt>
                <c:pt idx="10">
                  <c:v>9.3994434210648397E-11</c:v>
                </c:pt>
                <c:pt idx="11">
                  <c:v>1.00589938803632E-10</c:v>
                </c:pt>
                <c:pt idx="12">
                  <c:v>1.07184868794883E-10</c:v>
                </c:pt>
                <c:pt idx="13">
                  <c:v>1.13779224184399E-10</c:v>
                </c:pt>
                <c:pt idx="14">
                  <c:v>1.2037300497217999E-10</c:v>
                </c:pt>
                <c:pt idx="15">
                  <c:v>1.2696621115822801E-10</c:v>
                </c:pt>
                <c:pt idx="16">
                  <c:v>1.33558842742541E-10</c:v>
                </c:pt>
                <c:pt idx="17">
                  <c:v>1.4015089972512E-10</c:v>
                </c:pt>
                <c:pt idx="18">
                  <c:v>1.4674238210596501E-10</c:v>
                </c:pt>
                <c:pt idx="19">
                  <c:v>1.53333289885076E-10</c:v>
                </c:pt>
                <c:pt idx="20">
                  <c:v>1.59923623062453E-10</c:v>
                </c:pt>
                <c:pt idx="21">
                  <c:v>1.59923623062453E-10</c:v>
                </c:pt>
                <c:pt idx="22">
                  <c:v>1.61665547188003E-10</c:v>
                </c:pt>
                <c:pt idx="23">
                  <c:v>1.6340537407333699E-10</c:v>
                </c:pt>
                <c:pt idx="24">
                  <c:v>1.6514310371845501E-10</c:v>
                </c:pt>
                <c:pt idx="25">
                  <c:v>1.66878736123357E-10</c:v>
                </c:pt>
                <c:pt idx="26">
                  <c:v>1.6861227128804101E-10</c:v>
                </c:pt>
                <c:pt idx="27">
                  <c:v>1.7034370921251001E-10</c:v>
                </c:pt>
                <c:pt idx="28">
                  <c:v>1.7207304989676199E-10</c:v>
                </c:pt>
                <c:pt idx="29">
                  <c:v>1.7380029334079799E-10</c:v>
                </c:pt>
                <c:pt idx="30">
                  <c:v>1.7552543954461701E-10</c:v>
                </c:pt>
                <c:pt idx="31">
                  <c:v>1.7724848850821999E-10</c:v>
                </c:pt>
                <c:pt idx="32">
                  <c:v>1.7896944023160601E-10</c:v>
                </c:pt>
                <c:pt idx="33">
                  <c:v>1.80688294714776E-10</c:v>
                </c:pt>
                <c:pt idx="34">
                  <c:v>1.8240505195772901E-10</c:v>
                </c:pt>
                <c:pt idx="35">
                  <c:v>1.8411971196046601E-10</c:v>
                </c:pt>
                <c:pt idx="36">
                  <c:v>1.85832274722987E-10</c:v>
                </c:pt>
                <c:pt idx="37">
                  <c:v>1.8754274024529101E-10</c:v>
                </c:pt>
                <c:pt idx="38">
                  <c:v>1.8925110852737899E-10</c:v>
                </c:pt>
                <c:pt idx="39">
                  <c:v>1.9095737956925001E-10</c:v>
                </c:pt>
                <c:pt idx="40">
                  <c:v>1.9266155337090499E-10</c:v>
                </c:pt>
                <c:pt idx="41">
                  <c:v>1.94363629932344E-10</c:v>
                </c:pt>
                <c:pt idx="42">
                  <c:v>1.94363629932344E-10</c:v>
                </c:pt>
                <c:pt idx="43">
                  <c:v>1.9659211801872399E-10</c:v>
                </c:pt>
                <c:pt idx="44">
                  <c:v>1.9881447985657299E-10</c:v>
                </c:pt>
                <c:pt idx="45">
                  <c:v>2.01030715445892E-10</c:v>
                </c:pt>
                <c:pt idx="46">
                  <c:v>2.0324082478668099E-10</c:v>
                </c:pt>
                <c:pt idx="47">
                  <c:v>2.0544480787893899E-10</c:v>
                </c:pt>
                <c:pt idx="48">
                  <c:v>2.0764266472266699E-10</c:v>
                </c:pt>
                <c:pt idx="49">
                  <c:v>2.0983439531786501E-10</c:v>
                </c:pt>
                <c:pt idx="50">
                  <c:v>2.12019999664532E-10</c:v>
                </c:pt>
                <c:pt idx="51">
                  <c:v>2.14199477762669E-10</c:v>
                </c:pt>
                <c:pt idx="52">
                  <c:v>2.1637282961227601E-10</c:v>
                </c:pt>
                <c:pt idx="53">
                  <c:v>2.18540055213352E-10</c:v>
                </c:pt>
                <c:pt idx="54">
                  <c:v>2.2070115456589799E-10</c:v>
                </c:pt>
                <c:pt idx="55">
                  <c:v>2.22856127669914E-10</c:v>
                </c:pt>
                <c:pt idx="56">
                  <c:v>2.25004974525399E-10</c:v>
                </c:pt>
                <c:pt idx="57">
                  <c:v>2.27147695132354E-10</c:v>
                </c:pt>
                <c:pt idx="58">
                  <c:v>2.29284289490779E-10</c:v>
                </c:pt>
                <c:pt idx="59">
                  <c:v>2.31414757600673E-10</c:v>
                </c:pt>
                <c:pt idx="60">
                  <c:v>2.3353909946203701E-10</c:v>
                </c:pt>
                <c:pt idx="61">
                  <c:v>2.3565731507487098E-10</c:v>
                </c:pt>
                <c:pt idx="62">
                  <c:v>2.3776940443917401E-10</c:v>
                </c:pt>
                <c:pt idx="63">
                  <c:v>2.3776940443917401E-10</c:v>
                </c:pt>
                <c:pt idx="64">
                  <c:v>2.3811890087093502E-10</c:v>
                </c:pt>
                <c:pt idx="65">
                  <c:v>2.3846760820729701E-10</c:v>
                </c:pt>
                <c:pt idx="66">
                  <c:v>2.3881552644825902E-10</c:v>
                </c:pt>
                <c:pt idx="67">
                  <c:v>2.39162655593823E-10</c:v>
                </c:pt>
                <c:pt idx="68">
                  <c:v>2.3950899564398699E-10</c:v>
                </c:pt>
                <c:pt idx="69">
                  <c:v>2.3985454659875198E-10</c:v>
                </c:pt>
                <c:pt idx="70">
                  <c:v>2.40199308458118E-10</c:v>
                </c:pt>
                <c:pt idx="71">
                  <c:v>2.4054328122208502E-10</c:v>
                </c:pt>
                <c:pt idx="72">
                  <c:v>2.4088646489065298E-10</c:v>
                </c:pt>
                <c:pt idx="73">
                  <c:v>2.41228859463821E-10</c:v>
                </c:pt>
                <c:pt idx="74">
                  <c:v>2.4157046494159001E-10</c:v>
                </c:pt>
                <c:pt idx="75">
                  <c:v>2.41911281323961E-10</c:v>
                </c:pt>
                <c:pt idx="76">
                  <c:v>2.42251308610932E-10</c:v>
                </c:pt>
                <c:pt idx="77">
                  <c:v>2.42590546802503E-10</c:v>
                </c:pt>
                <c:pt idx="78">
                  <c:v>2.4292899589867598E-10</c:v>
                </c:pt>
                <c:pt idx="79">
                  <c:v>2.4326665589945E-10</c:v>
                </c:pt>
                <c:pt idx="80">
                  <c:v>2.4360352680482399E-10</c:v>
                </c:pt>
                <c:pt idx="81">
                  <c:v>2.4393960861479901E-10</c:v>
                </c:pt>
                <c:pt idx="82">
                  <c:v>2.4427490132937498E-10</c:v>
                </c:pt>
                <c:pt idx="83">
                  <c:v>2.4460940494855198E-10</c:v>
                </c:pt>
                <c:pt idx="84">
                  <c:v>2.4460940494855198E-10</c:v>
                </c:pt>
                <c:pt idx="85">
                  <c:v>2.4563016824366699E-10</c:v>
                </c:pt>
                <c:pt idx="86">
                  <c:v>2.46650142443382E-10</c:v>
                </c:pt>
                <c:pt idx="87">
                  <c:v>2.4766932754769899E-10</c:v>
                </c:pt>
                <c:pt idx="88">
                  <c:v>2.4868772355661599E-10</c:v>
                </c:pt>
                <c:pt idx="89">
                  <c:v>2.4970533047013398E-10</c:v>
                </c:pt>
                <c:pt idx="90">
                  <c:v>2.5072214828825302E-10</c:v>
                </c:pt>
                <c:pt idx="91">
                  <c:v>2.5173817701097299E-10</c:v>
                </c:pt>
                <c:pt idx="92">
                  <c:v>2.5275341663829298E-10</c:v>
                </c:pt>
                <c:pt idx="93">
                  <c:v>2.5376786717021499E-10</c:v>
                </c:pt>
                <c:pt idx="94">
                  <c:v>2.5478152860673701E-10</c:v>
                </c:pt>
                <c:pt idx="95">
                  <c:v>2.5579440094786002E-10</c:v>
                </c:pt>
                <c:pt idx="96">
                  <c:v>2.5680648419358402E-10</c:v>
                </c:pt>
                <c:pt idx="97">
                  <c:v>2.5781777834390902E-10</c:v>
                </c:pt>
                <c:pt idx="98">
                  <c:v>2.5882828339883402E-10</c:v>
                </c:pt>
                <c:pt idx="99">
                  <c:v>2.59837999358361E-10</c:v>
                </c:pt>
                <c:pt idx="100">
                  <c:v>2.6084692622248799E-10</c:v>
                </c:pt>
                <c:pt idx="101">
                  <c:v>2.6185506399121602E-10</c:v>
                </c:pt>
                <c:pt idx="102">
                  <c:v>2.6286241266454499E-10</c:v>
                </c:pt>
                <c:pt idx="103">
                  <c:v>2.6386897224247501E-10</c:v>
                </c:pt>
                <c:pt idx="104">
                  <c:v>2.6487474272500602E-10</c:v>
                </c:pt>
                <c:pt idx="105">
                  <c:v>2.4460940494855198E-10</c:v>
                </c:pt>
                <c:pt idx="106">
                  <c:v>2.4019688137012301E-10</c:v>
                </c:pt>
                <c:pt idx="107">
                  <c:v>2.3578211325366901E-10</c:v>
                </c:pt>
                <c:pt idx="108">
                  <c:v>2.3136510059919199E-10</c:v>
                </c:pt>
                <c:pt idx="109">
                  <c:v>2.2694584340669E-10</c:v>
                </c:pt>
                <c:pt idx="110">
                  <c:v>2.2252434167616299E-10</c:v>
                </c:pt>
                <c:pt idx="111">
                  <c:v>2.1810059540761301E-10</c:v>
                </c:pt>
                <c:pt idx="112">
                  <c:v>2.1367460460103801E-10</c:v>
                </c:pt>
                <c:pt idx="113">
                  <c:v>2.0924636925643901E-10</c:v>
                </c:pt>
                <c:pt idx="114">
                  <c:v>2.0481588937381501E-10</c:v>
                </c:pt>
                <c:pt idx="115">
                  <c:v>2.00383164953168E-10</c:v>
                </c:pt>
                <c:pt idx="116">
                  <c:v>1.9594819599449599E-10</c:v>
                </c:pt>
                <c:pt idx="117">
                  <c:v>1.9151098249780001E-10</c:v>
                </c:pt>
                <c:pt idx="118">
                  <c:v>1.87071524463079E-10</c:v>
                </c:pt>
                <c:pt idx="119">
                  <c:v>1.82629821890334E-10</c:v>
                </c:pt>
                <c:pt idx="120">
                  <c:v>1.7818587477956599E-10</c:v>
                </c:pt>
                <c:pt idx="121">
                  <c:v>1.73739683130772E-10</c:v>
                </c:pt>
                <c:pt idx="122">
                  <c:v>1.6929124694395499E-10</c:v>
                </c:pt>
                <c:pt idx="123">
                  <c:v>1.6484056621911301E-10</c:v>
                </c:pt>
                <c:pt idx="124">
                  <c:v>1.6038764095624701E-10</c:v>
                </c:pt>
                <c:pt idx="125">
                  <c:v>1.5593247115535699E-10</c:v>
                </c:pt>
                <c:pt idx="126">
                  <c:v>2.6487474272500602E-10</c:v>
                </c:pt>
                <c:pt idx="127">
                  <c:v>2.72940952992971E-10</c:v>
                </c:pt>
                <c:pt idx="128">
                  <c:v>2.8100667083677803E-10</c:v>
                </c:pt>
                <c:pt idx="129">
                  <c:v>2.8907189625642601E-10</c:v>
                </c:pt>
                <c:pt idx="130">
                  <c:v>2.97136629251916E-10</c:v>
                </c:pt>
                <c:pt idx="131">
                  <c:v>3.0520086982324798E-10</c:v>
                </c:pt>
                <c:pt idx="132">
                  <c:v>3.1326461797042098E-10</c:v>
                </c:pt>
                <c:pt idx="133">
                  <c:v>3.2132787369343603E-10</c:v>
                </c:pt>
                <c:pt idx="134">
                  <c:v>3.2939063699229198E-10</c:v>
                </c:pt>
                <c:pt idx="135">
                  <c:v>3.3745290786699102E-10</c:v>
                </c:pt>
                <c:pt idx="136">
                  <c:v>3.4551468631752998E-10</c:v>
                </c:pt>
                <c:pt idx="137">
                  <c:v>3.5357597234391198E-10</c:v>
                </c:pt>
                <c:pt idx="138">
                  <c:v>3.6163676594613401E-10</c:v>
                </c:pt>
                <c:pt idx="139">
                  <c:v>3.6969706712419902E-10</c:v>
                </c:pt>
                <c:pt idx="140">
                  <c:v>3.7775687587810499E-10</c:v>
                </c:pt>
                <c:pt idx="141">
                  <c:v>3.85816192207853E-10</c:v>
                </c:pt>
                <c:pt idx="142">
                  <c:v>3.9387501611344199E-10</c:v>
                </c:pt>
                <c:pt idx="143">
                  <c:v>4.0193334759487301E-10</c:v>
                </c:pt>
                <c:pt idx="144">
                  <c:v>4.0999118665214599E-10</c:v>
                </c:pt>
                <c:pt idx="145">
                  <c:v>4.1804853328525997E-10</c:v>
                </c:pt>
                <c:pt idx="146">
                  <c:v>4.2610538749421601E-10</c:v>
                </c:pt>
                <c:pt idx="147">
                  <c:v>4.2610538749421601E-10</c:v>
                </c:pt>
                <c:pt idx="148">
                  <c:v>4.2804902252541101E-10</c:v>
                </c:pt>
                <c:pt idx="149">
                  <c:v>4.2998885236323601E-10</c:v>
                </c:pt>
                <c:pt idx="150">
                  <c:v>4.3192487700769302E-10</c:v>
                </c:pt>
                <c:pt idx="151">
                  <c:v>4.3385709645877998E-10</c:v>
                </c:pt>
                <c:pt idx="152">
                  <c:v>4.3578551071649801E-10</c:v>
                </c:pt>
                <c:pt idx="153">
                  <c:v>4.3771011978084599E-10</c:v>
                </c:pt>
                <c:pt idx="154">
                  <c:v>4.39630923651825E-10</c:v>
                </c:pt>
                <c:pt idx="155">
                  <c:v>4.4154792232943499E-10</c:v>
                </c:pt>
                <c:pt idx="156">
                  <c:v>4.43461115813676E-10</c:v>
                </c:pt>
                <c:pt idx="157">
                  <c:v>4.4537050410454799E-10</c:v>
                </c:pt>
                <c:pt idx="158">
                  <c:v>4.4727608720204998E-10</c:v>
                </c:pt>
                <c:pt idx="159">
                  <c:v>4.49177865106183E-10</c:v>
                </c:pt>
                <c:pt idx="160">
                  <c:v>4.5107583781694601E-10</c:v>
                </c:pt>
                <c:pt idx="161">
                  <c:v>4.5297000533434099E-10</c:v>
                </c:pt>
                <c:pt idx="162">
                  <c:v>4.5486036765836601E-10</c:v>
                </c:pt>
                <c:pt idx="163">
                  <c:v>4.5674692478902102E-10</c:v>
                </c:pt>
                <c:pt idx="164">
                  <c:v>4.58629676726308E-10</c:v>
                </c:pt>
                <c:pt idx="165">
                  <c:v>4.6050862347022502E-10</c:v>
                </c:pt>
                <c:pt idx="166">
                  <c:v>4.6238376502077302E-10</c:v>
                </c:pt>
                <c:pt idx="167">
                  <c:v>4.64255101377952E-10</c:v>
                </c:pt>
                <c:pt idx="168">
                  <c:v>4.64255101377952E-10</c:v>
                </c:pt>
                <c:pt idx="169">
                  <c:v>4.6816154461176601E-10</c:v>
                </c:pt>
                <c:pt idx="170">
                  <c:v>4.7206418265221001E-10</c:v>
                </c:pt>
                <c:pt idx="171">
                  <c:v>4.7596301549928505E-10</c:v>
                </c:pt>
                <c:pt idx="172">
                  <c:v>4.7985804315299101E-10</c:v>
                </c:pt>
                <c:pt idx="173">
                  <c:v>4.8374926561332696E-10</c:v>
                </c:pt>
                <c:pt idx="174">
                  <c:v>4.8763668288029395E-10</c:v>
                </c:pt>
                <c:pt idx="175">
                  <c:v>4.9152029495389197E-10</c:v>
                </c:pt>
                <c:pt idx="176">
                  <c:v>4.9540010183412101E-10</c:v>
                </c:pt>
                <c:pt idx="177">
                  <c:v>4.9927610352098005E-10</c:v>
                </c:pt>
                <c:pt idx="178">
                  <c:v>5.0314830001447002E-10</c:v>
                </c:pt>
                <c:pt idx="179">
                  <c:v>5.0701669131459101E-10</c:v>
                </c:pt>
                <c:pt idx="180">
                  <c:v>5.1088127742134304E-10</c:v>
                </c:pt>
                <c:pt idx="181">
                  <c:v>5.1474205833472495E-10</c:v>
                </c:pt>
                <c:pt idx="182">
                  <c:v>5.18599034054738E-10</c:v>
                </c:pt>
                <c:pt idx="183">
                  <c:v>5.2245220458138198E-10</c:v>
                </c:pt>
                <c:pt idx="184">
                  <c:v>5.2630156991465605E-10</c:v>
                </c:pt>
                <c:pt idx="185">
                  <c:v>5.3014713005456198E-10</c:v>
                </c:pt>
                <c:pt idx="186">
                  <c:v>5.3398888500109801E-10</c:v>
                </c:pt>
                <c:pt idx="187">
                  <c:v>5.3782683475426403E-10</c:v>
                </c:pt>
                <c:pt idx="188">
                  <c:v>5.4166097931406202E-10</c:v>
                </c:pt>
                <c:pt idx="189">
                  <c:v>5.4166097931406202E-10</c:v>
                </c:pt>
                <c:pt idx="190">
                  <c:v>5.5753031629767298E-10</c:v>
                </c:pt>
                <c:pt idx="191">
                  <c:v>5.7339916085712702E-10</c:v>
                </c:pt>
                <c:pt idx="192">
                  <c:v>5.8926751299242197E-10</c:v>
                </c:pt>
                <c:pt idx="193">
                  <c:v>6.0513537270355897E-10</c:v>
                </c:pt>
                <c:pt idx="194">
                  <c:v>6.2100273999053698E-10</c:v>
                </c:pt>
                <c:pt idx="195">
                  <c:v>6.3686961485335704E-10</c:v>
                </c:pt>
                <c:pt idx="196">
                  <c:v>6.5273599729201802E-10</c:v>
                </c:pt>
                <c:pt idx="197">
                  <c:v>6.6860188730652104E-10</c:v>
                </c:pt>
                <c:pt idx="198">
                  <c:v>6.84467284896866E-10</c:v>
                </c:pt>
                <c:pt idx="199">
                  <c:v>7.0033219006305198E-10</c:v>
                </c:pt>
                <c:pt idx="200">
                  <c:v>7.1619660280508001E-10</c:v>
                </c:pt>
                <c:pt idx="201">
                  <c:v>7.3206052312294998E-10</c:v>
                </c:pt>
                <c:pt idx="202">
                  <c:v>7.4792395101666097E-10</c:v>
                </c:pt>
                <c:pt idx="203">
                  <c:v>7.63786886486214E-10</c:v>
                </c:pt>
                <c:pt idx="204">
                  <c:v>7.7964932953160795E-10</c:v>
                </c:pt>
                <c:pt idx="205">
                  <c:v>7.9551128015284405E-10</c:v>
                </c:pt>
                <c:pt idx="206">
                  <c:v>8.1137273834992198E-10</c:v>
                </c:pt>
                <c:pt idx="207">
                  <c:v>8.2723370412284104E-10</c:v>
                </c:pt>
                <c:pt idx="208">
                  <c:v>8.4309417747160204E-10</c:v>
                </c:pt>
                <c:pt idx="209">
                  <c:v>8.5895415839620499E-10</c:v>
                </c:pt>
                <c:pt idx="210">
                  <c:v>4.64255101377952E-10</c:v>
                </c:pt>
                <c:pt idx="211">
                  <c:v>4.5286582947909298E-10</c:v>
                </c:pt>
                <c:pt idx="212">
                  <c:v>4.41475229180178E-10</c:v>
                </c:pt>
                <c:pt idx="213">
                  <c:v>4.3008330048120803E-10</c:v>
                </c:pt>
                <c:pt idx="214">
                  <c:v>4.1869004338218302E-10</c:v>
                </c:pt>
                <c:pt idx="215">
                  <c:v>4.0729545788310302E-10</c:v>
                </c:pt>
                <c:pt idx="216">
                  <c:v>3.9589954398396701E-10</c:v>
                </c:pt>
                <c:pt idx="217">
                  <c:v>3.8450230168477699E-10</c:v>
                </c:pt>
                <c:pt idx="218">
                  <c:v>3.7310373098553101E-10</c:v>
                </c:pt>
                <c:pt idx="219">
                  <c:v>3.6170383188622998E-10</c:v>
                </c:pt>
                <c:pt idx="220">
                  <c:v>3.5030260438687403E-10</c:v>
                </c:pt>
                <c:pt idx="221">
                  <c:v>3.3890004848746298E-10</c:v>
                </c:pt>
                <c:pt idx="222">
                  <c:v>3.2749616418799602E-10</c:v>
                </c:pt>
                <c:pt idx="223">
                  <c:v>3.1609095148847401E-10</c:v>
                </c:pt>
                <c:pt idx="224">
                  <c:v>3.0468441038889698E-10</c:v>
                </c:pt>
                <c:pt idx="225">
                  <c:v>2.93276540889265E-10</c:v>
                </c:pt>
                <c:pt idx="226">
                  <c:v>2.8186734298957799E-10</c:v>
                </c:pt>
                <c:pt idx="227">
                  <c:v>2.70456816689836E-10</c:v>
                </c:pt>
                <c:pt idx="228">
                  <c:v>2.5904496199003798E-10</c:v>
                </c:pt>
                <c:pt idx="229">
                  <c:v>2.4763177889018498E-10</c:v>
                </c:pt>
                <c:pt idx="230">
                  <c:v>2.3621726739027802E-10</c:v>
                </c:pt>
                <c:pt idx="231">
                  <c:v>8.5895415839620499E-10</c:v>
                </c:pt>
                <c:pt idx="232">
                  <c:v>8.7160281852421602E-10</c:v>
                </c:pt>
                <c:pt idx="233">
                  <c:v>8.8424698957618001E-10</c:v>
                </c:pt>
                <c:pt idx="234">
                  <c:v>8.9688667155209404E-10</c:v>
                </c:pt>
                <c:pt idx="235">
                  <c:v>9.0952186445195998E-10</c:v>
                </c:pt>
                <c:pt idx="236">
                  <c:v>9.2215256827577803E-10</c:v>
                </c:pt>
                <c:pt idx="237">
                  <c:v>9.3477878302354707E-10</c:v>
                </c:pt>
                <c:pt idx="238">
                  <c:v>9.4740050869526802E-10</c:v>
                </c:pt>
                <c:pt idx="239">
                  <c:v>9.6001774529094004E-10</c:v>
                </c:pt>
                <c:pt idx="240">
                  <c:v>9.7263049281056295E-10</c:v>
                </c:pt>
                <c:pt idx="241">
                  <c:v>9.8523875125413797E-10</c:v>
                </c:pt>
                <c:pt idx="242">
                  <c:v>9.978425206216649E-10</c:v>
                </c:pt>
                <c:pt idx="243">
                  <c:v>1.01044180091314E-9</c:v>
                </c:pt>
                <c:pt idx="244">
                  <c:v>1.0230365921285699E-9</c:v>
                </c:pt>
                <c:pt idx="245">
                  <c:v>1.0356268942679499E-9</c:v>
                </c:pt>
                <c:pt idx="246">
                  <c:v>1.0482127073312799E-9</c:v>
                </c:pt>
                <c:pt idx="247">
                  <c:v>1.06079403131856E-9</c:v>
                </c:pt>
                <c:pt idx="248">
                  <c:v>1.0733708662298E-9</c:v>
                </c:pt>
                <c:pt idx="249">
                  <c:v>1.0859432120649899E-9</c:v>
                </c:pt>
                <c:pt idx="250">
                  <c:v>1.0985110688241199E-9</c:v>
                </c:pt>
                <c:pt idx="251">
                  <c:v>1.1110744365072099E-9</c:v>
                </c:pt>
                <c:pt idx="252">
                  <c:v>1.1110744365072099E-9</c:v>
                </c:pt>
                <c:pt idx="253">
                  <c:v>1.1437724746361799E-9</c:v>
                </c:pt>
                <c:pt idx="254">
                  <c:v>1.1764660236890899E-9</c:v>
                </c:pt>
                <c:pt idx="255">
                  <c:v>1.20915508366596E-9</c:v>
                </c:pt>
                <c:pt idx="256">
                  <c:v>1.24183965456678E-9</c:v>
                </c:pt>
                <c:pt idx="257">
                  <c:v>1.27451973639155E-9</c:v>
                </c:pt>
                <c:pt idx="258">
                  <c:v>1.3071953291402699E-9</c:v>
                </c:pt>
                <c:pt idx="259">
                  <c:v>1.33986643281294E-9</c:v>
                </c:pt>
                <c:pt idx="260">
                  <c:v>1.37253304740956E-9</c:v>
                </c:pt>
                <c:pt idx="261">
                  <c:v>1.4051951729301399E-9</c:v>
                </c:pt>
                <c:pt idx="262">
                  <c:v>1.4378528093746699E-9</c:v>
                </c:pt>
                <c:pt idx="263">
                  <c:v>1.47050595674314E-9</c:v>
                </c:pt>
                <c:pt idx="264">
                  <c:v>1.5031546150355699E-9</c:v>
                </c:pt>
                <c:pt idx="265">
                  <c:v>1.53579878425195E-9</c:v>
                </c:pt>
                <c:pt idx="266">
                  <c:v>1.5684384643922899E-9</c:v>
                </c:pt>
                <c:pt idx="267">
                  <c:v>1.60107365545657E-9</c:v>
                </c:pt>
                <c:pt idx="268">
                  <c:v>1.63370435744481E-9</c:v>
                </c:pt>
                <c:pt idx="269">
                  <c:v>1.6663305703569901E-9</c:v>
                </c:pt>
                <c:pt idx="270">
                  <c:v>1.69895229419313E-9</c:v>
                </c:pt>
                <c:pt idx="271">
                  <c:v>1.7315695289532199E-9</c:v>
                </c:pt>
                <c:pt idx="272">
                  <c:v>1.7641822746372599E-9</c:v>
                </c:pt>
                <c:pt idx="273">
                  <c:v>1.1110744365072099E-9</c:v>
                </c:pt>
                <c:pt idx="274">
                  <c:v>1.09090557637056E-9</c:v>
                </c:pt>
                <c:pt idx="275">
                  <c:v>1.07073447169588E-9</c:v>
                </c:pt>
                <c:pt idx="276">
                  <c:v>1.0505611224831699E-9</c:v>
                </c:pt>
                <c:pt idx="277">
                  <c:v>1.0303855287324399E-9</c:v>
                </c:pt>
                <c:pt idx="278">
                  <c:v>1.01020769044369E-9</c:v>
                </c:pt>
                <c:pt idx="279">
                  <c:v>9.9002760761691607E-10</c:v>
                </c:pt>
                <c:pt idx="280">
                  <c:v>9.6984528025211408E-10</c:v>
                </c:pt>
                <c:pt idx="281">
                  <c:v>9.4966070834928795E-10</c:v>
                </c:pt>
                <c:pt idx="282">
                  <c:v>9.2947389190843705E-10</c:v>
                </c:pt>
                <c:pt idx="283">
                  <c:v>9.0928483092956199E-10</c:v>
                </c:pt>
                <c:pt idx="284">
                  <c:v>8.89093525412663E-10</c:v>
                </c:pt>
                <c:pt idx="285">
                  <c:v>8.6889997535773996E-10</c:v>
                </c:pt>
                <c:pt idx="286">
                  <c:v>8.4870418076479298E-10</c:v>
                </c:pt>
                <c:pt idx="287">
                  <c:v>8.2850614163382102E-10</c:v>
                </c:pt>
                <c:pt idx="288">
                  <c:v>8.0830585796482502E-10</c:v>
                </c:pt>
                <c:pt idx="289">
                  <c:v>7.8810332975780404E-10</c:v>
                </c:pt>
                <c:pt idx="290">
                  <c:v>7.6789855701275995E-10</c:v>
                </c:pt>
                <c:pt idx="291">
                  <c:v>7.4769153972969099E-10</c:v>
                </c:pt>
                <c:pt idx="292">
                  <c:v>7.2748227790859798E-10</c:v>
                </c:pt>
                <c:pt idx="293">
                  <c:v>7.0727077154947999E-10</c:v>
                </c:pt>
                <c:pt idx="294">
                  <c:v>1.7641822746372599E-9</c:v>
                </c:pt>
                <c:pt idx="295">
                  <c:v>1.78217832689095E-9</c:v>
                </c:pt>
                <c:pt idx="296">
                  <c:v>1.80017125748934E-9</c:v>
                </c:pt>
                <c:pt idx="297">
                  <c:v>1.8181610664324301E-9</c:v>
                </c:pt>
                <c:pt idx="298">
                  <c:v>1.8361477537202101E-9</c:v>
                </c:pt>
                <c:pt idx="299">
                  <c:v>1.8541313193526999E-9</c:v>
                </c:pt>
                <c:pt idx="300">
                  <c:v>1.8721117633298801E-9</c:v>
                </c:pt>
                <c:pt idx="301">
                  <c:v>1.89008908565176E-9</c:v>
                </c:pt>
                <c:pt idx="302">
                  <c:v>1.90806328631833E-9</c:v>
                </c:pt>
                <c:pt idx="303">
                  <c:v>1.9260343653296101E-9</c:v>
                </c:pt>
                <c:pt idx="304">
                  <c:v>1.9440023226855799E-9</c:v>
                </c:pt>
                <c:pt idx="305">
                  <c:v>1.9619671583862502E-9</c:v>
                </c:pt>
                <c:pt idx="306">
                  <c:v>1.9799288724316202E-9</c:v>
                </c:pt>
                <c:pt idx="307">
                  <c:v>1.9978874648216898E-9</c:v>
                </c:pt>
                <c:pt idx="308">
                  <c:v>2.0158429355564501E-9</c:v>
                </c:pt>
                <c:pt idx="309">
                  <c:v>2.03379528463591E-9</c:v>
                </c:pt>
                <c:pt idx="310">
                  <c:v>2.05174451206007E-9</c:v>
                </c:pt>
                <c:pt idx="311">
                  <c:v>2.0696906178289301E-9</c:v>
                </c:pt>
                <c:pt idx="312">
                  <c:v>2.0876336019424799E-9</c:v>
                </c:pt>
                <c:pt idx="313">
                  <c:v>2.1055734644007401E-9</c:v>
                </c:pt>
                <c:pt idx="314">
                  <c:v>2.1235102052036901E-9</c:v>
                </c:pt>
                <c:pt idx="315">
                  <c:v>2.1235102052036901E-9</c:v>
                </c:pt>
                <c:pt idx="316">
                  <c:v>2.1550884196722002E-9</c:v>
                </c:pt>
                <c:pt idx="317">
                  <c:v>2.1866600379473399E-9</c:v>
                </c:pt>
                <c:pt idx="318">
                  <c:v>2.2182250600290998E-9</c:v>
                </c:pt>
                <c:pt idx="319">
                  <c:v>2.24978348591748E-9</c:v>
                </c:pt>
                <c:pt idx="320">
                  <c:v>2.2813353156124898E-9</c:v>
                </c:pt>
                <c:pt idx="321">
                  <c:v>2.31288054911411E-9</c:v>
                </c:pt>
                <c:pt idx="322">
                  <c:v>2.3444191864223599E-9</c:v>
                </c:pt>
                <c:pt idx="323">
                  <c:v>2.3759512275372399E-9</c:v>
                </c:pt>
                <c:pt idx="324">
                  <c:v>2.4074766724587302E-9</c:v>
                </c:pt>
                <c:pt idx="325">
                  <c:v>2.4389955211868502E-9</c:v>
                </c:pt>
                <c:pt idx="326">
                  <c:v>2.47050777372159E-9</c:v>
                </c:pt>
                <c:pt idx="327">
                  <c:v>2.50201343006295E-9</c:v>
                </c:pt>
                <c:pt idx="328">
                  <c:v>2.5335124902109402E-9</c:v>
                </c:pt>
                <c:pt idx="329">
                  <c:v>2.5650049541655402E-9</c:v>
                </c:pt>
                <c:pt idx="330">
                  <c:v>2.5964908219267699E-9</c:v>
                </c:pt>
                <c:pt idx="331">
                  <c:v>2.6279700934946298E-9</c:v>
                </c:pt>
                <c:pt idx="332">
                  <c:v>2.6594427688691E-9</c:v>
                </c:pt>
                <c:pt idx="333">
                  <c:v>2.6909088480501999E-9</c:v>
                </c:pt>
                <c:pt idx="334">
                  <c:v>2.72236833103792E-9</c:v>
                </c:pt>
                <c:pt idx="335">
                  <c:v>2.7538212178322598E-9</c:v>
                </c:pt>
                <c:pt idx="336">
                  <c:v>2.7538212178322598E-9</c:v>
                </c:pt>
                <c:pt idx="337">
                  <c:v>2.77771597465036E-9</c:v>
                </c:pt>
                <c:pt idx="338">
                  <c:v>2.7945098399904901E-9</c:v>
                </c:pt>
                <c:pt idx="339">
                  <c:v>2.8042028138526398E-9</c:v>
                </c:pt>
                <c:pt idx="340">
                  <c:v>2.8067948962368099E-9</c:v>
                </c:pt>
                <c:pt idx="341">
                  <c:v>2.80228608714301E-9</c:v>
                </c:pt>
                <c:pt idx="342">
                  <c:v>2.79067638657124E-9</c:v>
                </c:pt>
                <c:pt idx="343">
                  <c:v>2.77196579452149E-9</c:v>
                </c:pt>
                <c:pt idx="344">
                  <c:v>2.7461543109937599E-9</c:v>
                </c:pt>
                <c:pt idx="345">
                  <c:v>2.7132419359880599E-9</c:v>
                </c:pt>
                <c:pt idx="346">
                  <c:v>2.6732286695043798E-9</c:v>
                </c:pt>
                <c:pt idx="347">
                  <c:v>2.6261145115427301E-9</c:v>
                </c:pt>
                <c:pt idx="348">
                  <c:v>2.5718994621030999E-9</c:v>
                </c:pt>
                <c:pt idx="349">
                  <c:v>2.5105835211855002E-9</c:v>
                </c:pt>
                <c:pt idx="350">
                  <c:v>2.44216668878992E-9</c:v>
                </c:pt>
                <c:pt idx="351">
                  <c:v>2.3666489649163701E-9</c:v>
                </c:pt>
                <c:pt idx="352">
                  <c:v>2.2840303495648399E-9</c:v>
                </c:pt>
                <c:pt idx="353">
                  <c:v>2.1943108427353399E-9</c:v>
                </c:pt>
                <c:pt idx="354">
                  <c:v>2.09749044442786E-9</c:v>
                </c:pt>
                <c:pt idx="355">
                  <c:v>1.9935691546424001E-9</c:v>
                </c:pt>
                <c:pt idx="356">
                  <c:v>1.8825469733789702E-9</c:v>
                </c:pt>
              </c:numCache>
            </c:numRef>
          </c:yVal>
          <c:smooth val="0"/>
          <c:extLst>
            <c:ext xmlns:c16="http://schemas.microsoft.com/office/drawing/2014/chart" uri="{C3380CC4-5D6E-409C-BE32-E72D297353CC}">
              <c16:uniqueId val="{00000000-49FF-4B2A-883E-DC104234534D}"/>
            </c:ext>
          </c:extLst>
        </c:ser>
        <c:ser>
          <c:idx val="1"/>
          <c:order val="1"/>
          <c:tx>
            <c:strRef>
              <c:f>'data pression buncher CF 1'!$C$2</c:f>
              <c:strCache>
                <c:ptCount val="1"/>
                <c:pt idx="0">
                  <c:v>Pression CH4</c:v>
                </c:pt>
              </c:strCache>
            </c:strRef>
          </c:tx>
          <c:spPr>
            <a:ln w="19050" cap="rnd">
              <a:noFill/>
              <a:round/>
            </a:ln>
            <a:effectLst/>
          </c:spPr>
          <c:marker>
            <c:symbol val="circle"/>
            <c:size val="2"/>
            <c:spPr>
              <a:solidFill>
                <a:schemeClr val="accent2"/>
              </a:solidFill>
              <a:ln w="9525">
                <a:solidFill>
                  <a:srgbClr val="FF0000"/>
                </a:solidFill>
              </a:ln>
              <a:effectLst/>
            </c:spPr>
          </c:marker>
          <c:xVal>
            <c:numRef>
              <c:f>'data pression buncher CF 1'!$A$3:$A$359</c:f>
              <c:numCache>
                <c:formatCode>General</c:formatCode>
                <c:ptCount val="357"/>
                <c:pt idx="0">
                  <c:v>0</c:v>
                </c:pt>
                <c:pt idx="1">
                  <c:v>0.1</c:v>
                </c:pt>
                <c:pt idx="2">
                  <c:v>0.2</c:v>
                </c:pt>
                <c:pt idx="3">
                  <c:v>0.3</c:v>
                </c:pt>
                <c:pt idx="4">
                  <c:v>0.4</c:v>
                </c:pt>
                <c:pt idx="5">
                  <c:v>0.5</c:v>
                </c:pt>
                <c:pt idx="6">
                  <c:v>0.6</c:v>
                </c:pt>
                <c:pt idx="7">
                  <c:v>0.7</c:v>
                </c:pt>
                <c:pt idx="8">
                  <c:v>0.8</c:v>
                </c:pt>
                <c:pt idx="9">
                  <c:v>0.9</c:v>
                </c:pt>
                <c:pt idx="10">
                  <c:v>1</c:v>
                </c:pt>
                <c:pt idx="11">
                  <c:v>1.1000000000000001</c:v>
                </c:pt>
                <c:pt idx="12">
                  <c:v>1.2</c:v>
                </c:pt>
                <c:pt idx="13">
                  <c:v>1.3</c:v>
                </c:pt>
                <c:pt idx="14">
                  <c:v>1.4</c:v>
                </c:pt>
                <c:pt idx="15">
                  <c:v>1.5</c:v>
                </c:pt>
                <c:pt idx="16">
                  <c:v>1.6</c:v>
                </c:pt>
                <c:pt idx="17">
                  <c:v>1.7</c:v>
                </c:pt>
                <c:pt idx="18">
                  <c:v>1.8</c:v>
                </c:pt>
                <c:pt idx="19">
                  <c:v>1.9</c:v>
                </c:pt>
                <c:pt idx="20">
                  <c:v>2</c:v>
                </c:pt>
                <c:pt idx="21">
                  <c:v>2</c:v>
                </c:pt>
                <c:pt idx="22">
                  <c:v>2.5750000000000002</c:v>
                </c:pt>
                <c:pt idx="23">
                  <c:v>3.15</c:v>
                </c:pt>
                <c:pt idx="24">
                  <c:v>3.7250000000000001</c:v>
                </c:pt>
                <c:pt idx="25">
                  <c:v>4.3</c:v>
                </c:pt>
                <c:pt idx="26">
                  <c:v>4.875</c:v>
                </c:pt>
                <c:pt idx="27">
                  <c:v>5.45</c:v>
                </c:pt>
                <c:pt idx="28">
                  <c:v>6.0250000000000004</c:v>
                </c:pt>
                <c:pt idx="29">
                  <c:v>6.6</c:v>
                </c:pt>
                <c:pt idx="30">
                  <c:v>7.1749999999999998</c:v>
                </c:pt>
                <c:pt idx="31">
                  <c:v>7.75</c:v>
                </c:pt>
                <c:pt idx="32">
                  <c:v>8.3249999999999993</c:v>
                </c:pt>
                <c:pt idx="33">
                  <c:v>8.9</c:v>
                </c:pt>
                <c:pt idx="34">
                  <c:v>9.4749999999999996</c:v>
                </c:pt>
                <c:pt idx="35">
                  <c:v>10.050000000000001</c:v>
                </c:pt>
                <c:pt idx="36">
                  <c:v>10.625</c:v>
                </c:pt>
                <c:pt idx="37">
                  <c:v>11.2</c:v>
                </c:pt>
                <c:pt idx="38">
                  <c:v>11.775</c:v>
                </c:pt>
                <c:pt idx="39">
                  <c:v>12.35</c:v>
                </c:pt>
                <c:pt idx="40">
                  <c:v>12.925000000000001</c:v>
                </c:pt>
                <c:pt idx="41">
                  <c:v>13.5</c:v>
                </c:pt>
                <c:pt idx="42">
                  <c:v>13.5</c:v>
                </c:pt>
                <c:pt idx="43">
                  <c:v>14.65</c:v>
                </c:pt>
                <c:pt idx="44">
                  <c:v>15.8</c:v>
                </c:pt>
                <c:pt idx="45">
                  <c:v>16.95</c:v>
                </c:pt>
                <c:pt idx="46">
                  <c:v>18.100000000000001</c:v>
                </c:pt>
                <c:pt idx="47">
                  <c:v>19.25</c:v>
                </c:pt>
                <c:pt idx="48">
                  <c:v>20.399999999999999</c:v>
                </c:pt>
                <c:pt idx="49">
                  <c:v>21.55</c:v>
                </c:pt>
                <c:pt idx="50">
                  <c:v>22.7</c:v>
                </c:pt>
                <c:pt idx="51">
                  <c:v>23.85</c:v>
                </c:pt>
                <c:pt idx="52">
                  <c:v>25</c:v>
                </c:pt>
                <c:pt idx="53">
                  <c:v>26.15</c:v>
                </c:pt>
                <c:pt idx="54">
                  <c:v>27.3</c:v>
                </c:pt>
                <c:pt idx="55">
                  <c:v>28.45</c:v>
                </c:pt>
                <c:pt idx="56">
                  <c:v>29.6</c:v>
                </c:pt>
                <c:pt idx="57">
                  <c:v>30.75</c:v>
                </c:pt>
                <c:pt idx="58">
                  <c:v>31.9</c:v>
                </c:pt>
                <c:pt idx="59">
                  <c:v>33.049999999999997</c:v>
                </c:pt>
                <c:pt idx="60">
                  <c:v>34.200000000000003</c:v>
                </c:pt>
                <c:pt idx="61">
                  <c:v>35.35</c:v>
                </c:pt>
                <c:pt idx="62">
                  <c:v>36.5</c:v>
                </c:pt>
                <c:pt idx="63">
                  <c:v>36.5</c:v>
                </c:pt>
                <c:pt idx="64">
                  <c:v>36.875</c:v>
                </c:pt>
                <c:pt idx="65">
                  <c:v>37.25</c:v>
                </c:pt>
                <c:pt idx="66">
                  <c:v>37.625</c:v>
                </c:pt>
                <c:pt idx="67">
                  <c:v>38</c:v>
                </c:pt>
                <c:pt idx="68">
                  <c:v>38.375</c:v>
                </c:pt>
                <c:pt idx="69">
                  <c:v>38.75</c:v>
                </c:pt>
                <c:pt idx="70">
                  <c:v>39.125</c:v>
                </c:pt>
                <c:pt idx="71">
                  <c:v>39.5</c:v>
                </c:pt>
                <c:pt idx="72">
                  <c:v>39.875</c:v>
                </c:pt>
                <c:pt idx="73">
                  <c:v>40.25</c:v>
                </c:pt>
                <c:pt idx="74">
                  <c:v>40.625</c:v>
                </c:pt>
                <c:pt idx="75">
                  <c:v>41</c:v>
                </c:pt>
                <c:pt idx="76">
                  <c:v>41.375</c:v>
                </c:pt>
                <c:pt idx="77">
                  <c:v>41.75</c:v>
                </c:pt>
                <c:pt idx="78">
                  <c:v>42.125</c:v>
                </c:pt>
                <c:pt idx="79">
                  <c:v>42.5</c:v>
                </c:pt>
                <c:pt idx="80">
                  <c:v>42.875</c:v>
                </c:pt>
                <c:pt idx="81">
                  <c:v>43.25</c:v>
                </c:pt>
                <c:pt idx="82">
                  <c:v>43.625</c:v>
                </c:pt>
                <c:pt idx="83">
                  <c:v>44</c:v>
                </c:pt>
                <c:pt idx="84">
                  <c:v>44</c:v>
                </c:pt>
                <c:pt idx="85">
                  <c:v>44.375</c:v>
                </c:pt>
                <c:pt idx="86">
                  <c:v>44.75</c:v>
                </c:pt>
                <c:pt idx="87">
                  <c:v>45.125</c:v>
                </c:pt>
                <c:pt idx="88">
                  <c:v>45.5</c:v>
                </c:pt>
                <c:pt idx="89">
                  <c:v>45.875</c:v>
                </c:pt>
                <c:pt idx="90">
                  <c:v>46.25</c:v>
                </c:pt>
                <c:pt idx="91">
                  <c:v>46.625</c:v>
                </c:pt>
                <c:pt idx="92">
                  <c:v>47</c:v>
                </c:pt>
                <c:pt idx="93">
                  <c:v>47.375</c:v>
                </c:pt>
                <c:pt idx="94">
                  <c:v>47.75</c:v>
                </c:pt>
                <c:pt idx="95">
                  <c:v>48.125</c:v>
                </c:pt>
                <c:pt idx="96">
                  <c:v>48.5</c:v>
                </c:pt>
                <c:pt idx="97">
                  <c:v>48.875</c:v>
                </c:pt>
                <c:pt idx="98">
                  <c:v>49.25</c:v>
                </c:pt>
                <c:pt idx="99">
                  <c:v>49.625</c:v>
                </c:pt>
                <c:pt idx="100">
                  <c:v>50</c:v>
                </c:pt>
                <c:pt idx="101">
                  <c:v>50.375</c:v>
                </c:pt>
                <c:pt idx="102">
                  <c:v>50.75</c:v>
                </c:pt>
                <c:pt idx="103">
                  <c:v>51.125</c:v>
                </c:pt>
                <c:pt idx="104">
                  <c:v>51.5</c:v>
                </c:pt>
                <c:pt idx="105">
                  <c:v>44</c:v>
                </c:pt>
                <c:pt idx="106">
                  <c:v>44.5</c:v>
                </c:pt>
                <c:pt idx="107">
                  <c:v>45</c:v>
                </c:pt>
                <c:pt idx="108">
                  <c:v>45.5</c:v>
                </c:pt>
                <c:pt idx="109">
                  <c:v>46</c:v>
                </c:pt>
                <c:pt idx="110">
                  <c:v>46.5</c:v>
                </c:pt>
                <c:pt idx="111">
                  <c:v>47</c:v>
                </c:pt>
                <c:pt idx="112">
                  <c:v>47.5</c:v>
                </c:pt>
                <c:pt idx="113">
                  <c:v>48</c:v>
                </c:pt>
                <c:pt idx="114">
                  <c:v>48.5</c:v>
                </c:pt>
                <c:pt idx="115">
                  <c:v>49</c:v>
                </c:pt>
                <c:pt idx="116">
                  <c:v>49.5</c:v>
                </c:pt>
                <c:pt idx="117">
                  <c:v>50</c:v>
                </c:pt>
                <c:pt idx="118">
                  <c:v>50.5</c:v>
                </c:pt>
                <c:pt idx="119">
                  <c:v>51</c:v>
                </c:pt>
                <c:pt idx="120">
                  <c:v>51.5</c:v>
                </c:pt>
                <c:pt idx="121">
                  <c:v>52</c:v>
                </c:pt>
                <c:pt idx="122">
                  <c:v>52.5</c:v>
                </c:pt>
                <c:pt idx="123">
                  <c:v>53</c:v>
                </c:pt>
                <c:pt idx="124">
                  <c:v>53.5</c:v>
                </c:pt>
                <c:pt idx="125">
                  <c:v>54</c:v>
                </c:pt>
                <c:pt idx="126">
                  <c:v>51.5</c:v>
                </c:pt>
                <c:pt idx="127">
                  <c:v>51.625</c:v>
                </c:pt>
                <c:pt idx="128">
                  <c:v>51.75</c:v>
                </c:pt>
                <c:pt idx="129">
                  <c:v>51.875</c:v>
                </c:pt>
                <c:pt idx="130">
                  <c:v>52</c:v>
                </c:pt>
                <c:pt idx="131">
                  <c:v>52.125</c:v>
                </c:pt>
                <c:pt idx="132">
                  <c:v>52.25</c:v>
                </c:pt>
                <c:pt idx="133">
                  <c:v>52.375</c:v>
                </c:pt>
                <c:pt idx="134">
                  <c:v>52.5</c:v>
                </c:pt>
                <c:pt idx="135">
                  <c:v>52.625</c:v>
                </c:pt>
                <c:pt idx="136">
                  <c:v>52.75</c:v>
                </c:pt>
                <c:pt idx="137">
                  <c:v>52.875</c:v>
                </c:pt>
                <c:pt idx="138">
                  <c:v>53</c:v>
                </c:pt>
                <c:pt idx="139">
                  <c:v>53.125</c:v>
                </c:pt>
                <c:pt idx="140">
                  <c:v>53.25</c:v>
                </c:pt>
                <c:pt idx="141">
                  <c:v>53.375</c:v>
                </c:pt>
                <c:pt idx="142">
                  <c:v>53.5</c:v>
                </c:pt>
                <c:pt idx="143">
                  <c:v>53.625</c:v>
                </c:pt>
                <c:pt idx="144">
                  <c:v>53.75</c:v>
                </c:pt>
                <c:pt idx="145">
                  <c:v>53.875</c:v>
                </c:pt>
                <c:pt idx="146">
                  <c:v>54</c:v>
                </c:pt>
                <c:pt idx="147">
                  <c:v>54</c:v>
                </c:pt>
                <c:pt idx="148">
                  <c:v>54.5</c:v>
                </c:pt>
                <c:pt idx="149">
                  <c:v>55</c:v>
                </c:pt>
                <c:pt idx="150">
                  <c:v>55.5</c:v>
                </c:pt>
                <c:pt idx="151">
                  <c:v>56</c:v>
                </c:pt>
                <c:pt idx="152">
                  <c:v>56.5</c:v>
                </c:pt>
                <c:pt idx="153">
                  <c:v>57</c:v>
                </c:pt>
                <c:pt idx="154">
                  <c:v>57.5</c:v>
                </c:pt>
                <c:pt idx="155">
                  <c:v>58</c:v>
                </c:pt>
                <c:pt idx="156">
                  <c:v>58.5</c:v>
                </c:pt>
                <c:pt idx="157">
                  <c:v>59</c:v>
                </c:pt>
                <c:pt idx="158">
                  <c:v>59.5</c:v>
                </c:pt>
                <c:pt idx="159">
                  <c:v>60</c:v>
                </c:pt>
                <c:pt idx="160">
                  <c:v>60.5</c:v>
                </c:pt>
                <c:pt idx="161">
                  <c:v>61</c:v>
                </c:pt>
                <c:pt idx="162">
                  <c:v>61.5</c:v>
                </c:pt>
                <c:pt idx="163">
                  <c:v>62</c:v>
                </c:pt>
                <c:pt idx="164">
                  <c:v>62.5</c:v>
                </c:pt>
                <c:pt idx="165">
                  <c:v>63</c:v>
                </c:pt>
                <c:pt idx="166">
                  <c:v>63.5</c:v>
                </c:pt>
                <c:pt idx="167">
                  <c:v>64</c:v>
                </c:pt>
                <c:pt idx="168">
                  <c:v>64</c:v>
                </c:pt>
                <c:pt idx="169">
                  <c:v>64.5</c:v>
                </c:pt>
                <c:pt idx="170">
                  <c:v>65</c:v>
                </c:pt>
                <c:pt idx="171">
                  <c:v>65.5</c:v>
                </c:pt>
                <c:pt idx="172">
                  <c:v>66</c:v>
                </c:pt>
                <c:pt idx="173">
                  <c:v>66.5</c:v>
                </c:pt>
                <c:pt idx="174">
                  <c:v>67</c:v>
                </c:pt>
                <c:pt idx="175">
                  <c:v>67.5</c:v>
                </c:pt>
                <c:pt idx="176">
                  <c:v>68</c:v>
                </c:pt>
                <c:pt idx="177">
                  <c:v>68.5</c:v>
                </c:pt>
                <c:pt idx="178">
                  <c:v>69</c:v>
                </c:pt>
                <c:pt idx="179">
                  <c:v>69.5</c:v>
                </c:pt>
                <c:pt idx="180">
                  <c:v>70</c:v>
                </c:pt>
                <c:pt idx="181">
                  <c:v>70.5</c:v>
                </c:pt>
                <c:pt idx="182">
                  <c:v>71</c:v>
                </c:pt>
                <c:pt idx="183">
                  <c:v>71.5</c:v>
                </c:pt>
                <c:pt idx="184">
                  <c:v>72</c:v>
                </c:pt>
                <c:pt idx="185">
                  <c:v>72.5</c:v>
                </c:pt>
                <c:pt idx="186">
                  <c:v>73</c:v>
                </c:pt>
                <c:pt idx="187">
                  <c:v>73.5</c:v>
                </c:pt>
                <c:pt idx="188">
                  <c:v>74</c:v>
                </c:pt>
                <c:pt idx="189">
                  <c:v>74</c:v>
                </c:pt>
                <c:pt idx="190">
                  <c:v>74.125</c:v>
                </c:pt>
                <c:pt idx="191">
                  <c:v>74.25</c:v>
                </c:pt>
                <c:pt idx="192">
                  <c:v>74.375</c:v>
                </c:pt>
                <c:pt idx="193">
                  <c:v>74.5</c:v>
                </c:pt>
                <c:pt idx="194">
                  <c:v>74.625</c:v>
                </c:pt>
                <c:pt idx="195">
                  <c:v>74.75</c:v>
                </c:pt>
                <c:pt idx="196">
                  <c:v>74.875</c:v>
                </c:pt>
                <c:pt idx="197">
                  <c:v>75</c:v>
                </c:pt>
                <c:pt idx="198">
                  <c:v>75.125</c:v>
                </c:pt>
                <c:pt idx="199">
                  <c:v>75.25</c:v>
                </c:pt>
                <c:pt idx="200">
                  <c:v>75.375</c:v>
                </c:pt>
                <c:pt idx="201">
                  <c:v>75.5</c:v>
                </c:pt>
                <c:pt idx="202">
                  <c:v>75.625</c:v>
                </c:pt>
                <c:pt idx="203">
                  <c:v>75.75</c:v>
                </c:pt>
                <c:pt idx="204">
                  <c:v>75.875</c:v>
                </c:pt>
                <c:pt idx="205">
                  <c:v>76</c:v>
                </c:pt>
                <c:pt idx="206">
                  <c:v>76.125</c:v>
                </c:pt>
                <c:pt idx="207">
                  <c:v>76.25</c:v>
                </c:pt>
                <c:pt idx="208">
                  <c:v>76.375</c:v>
                </c:pt>
                <c:pt idx="209">
                  <c:v>76.5</c:v>
                </c:pt>
                <c:pt idx="210">
                  <c:v>64</c:v>
                </c:pt>
                <c:pt idx="211">
                  <c:v>64.25</c:v>
                </c:pt>
                <c:pt idx="212">
                  <c:v>64.5</c:v>
                </c:pt>
                <c:pt idx="213">
                  <c:v>64.75</c:v>
                </c:pt>
                <c:pt idx="214">
                  <c:v>65</c:v>
                </c:pt>
                <c:pt idx="215">
                  <c:v>65.25</c:v>
                </c:pt>
                <c:pt idx="216">
                  <c:v>65.5</c:v>
                </c:pt>
                <c:pt idx="217">
                  <c:v>65.75</c:v>
                </c:pt>
                <c:pt idx="218">
                  <c:v>66</c:v>
                </c:pt>
                <c:pt idx="219">
                  <c:v>66.25</c:v>
                </c:pt>
                <c:pt idx="220">
                  <c:v>66.5</c:v>
                </c:pt>
                <c:pt idx="221">
                  <c:v>66.75</c:v>
                </c:pt>
                <c:pt idx="222">
                  <c:v>67</c:v>
                </c:pt>
                <c:pt idx="223">
                  <c:v>67.25</c:v>
                </c:pt>
                <c:pt idx="224">
                  <c:v>67.5</c:v>
                </c:pt>
                <c:pt idx="225">
                  <c:v>67.75</c:v>
                </c:pt>
                <c:pt idx="226">
                  <c:v>68</c:v>
                </c:pt>
                <c:pt idx="227">
                  <c:v>68.25</c:v>
                </c:pt>
                <c:pt idx="228">
                  <c:v>68.5</c:v>
                </c:pt>
                <c:pt idx="229">
                  <c:v>68.75</c:v>
                </c:pt>
                <c:pt idx="230">
                  <c:v>69</c:v>
                </c:pt>
                <c:pt idx="231">
                  <c:v>76.5</c:v>
                </c:pt>
                <c:pt idx="232">
                  <c:v>77</c:v>
                </c:pt>
                <c:pt idx="233">
                  <c:v>77.5</c:v>
                </c:pt>
                <c:pt idx="234">
                  <c:v>78</c:v>
                </c:pt>
                <c:pt idx="235">
                  <c:v>78.5</c:v>
                </c:pt>
                <c:pt idx="236">
                  <c:v>79</c:v>
                </c:pt>
                <c:pt idx="237">
                  <c:v>79.5</c:v>
                </c:pt>
                <c:pt idx="238">
                  <c:v>80</c:v>
                </c:pt>
                <c:pt idx="239">
                  <c:v>80.5</c:v>
                </c:pt>
                <c:pt idx="240">
                  <c:v>81</c:v>
                </c:pt>
                <c:pt idx="241">
                  <c:v>81.5</c:v>
                </c:pt>
                <c:pt idx="242">
                  <c:v>82</c:v>
                </c:pt>
                <c:pt idx="243">
                  <c:v>82.5</c:v>
                </c:pt>
                <c:pt idx="244">
                  <c:v>83</c:v>
                </c:pt>
                <c:pt idx="245">
                  <c:v>83.5</c:v>
                </c:pt>
                <c:pt idx="246">
                  <c:v>84</c:v>
                </c:pt>
                <c:pt idx="247">
                  <c:v>84.5</c:v>
                </c:pt>
                <c:pt idx="248">
                  <c:v>85</c:v>
                </c:pt>
                <c:pt idx="249">
                  <c:v>85.5</c:v>
                </c:pt>
                <c:pt idx="250">
                  <c:v>86</c:v>
                </c:pt>
                <c:pt idx="251">
                  <c:v>86.5</c:v>
                </c:pt>
                <c:pt idx="252">
                  <c:v>86.5</c:v>
                </c:pt>
                <c:pt idx="253">
                  <c:v>87</c:v>
                </c:pt>
                <c:pt idx="254">
                  <c:v>87.5</c:v>
                </c:pt>
                <c:pt idx="255">
                  <c:v>88</c:v>
                </c:pt>
                <c:pt idx="256">
                  <c:v>88.5</c:v>
                </c:pt>
                <c:pt idx="257">
                  <c:v>89</c:v>
                </c:pt>
                <c:pt idx="258">
                  <c:v>89.5</c:v>
                </c:pt>
                <c:pt idx="259">
                  <c:v>90</c:v>
                </c:pt>
                <c:pt idx="260">
                  <c:v>90.5</c:v>
                </c:pt>
                <c:pt idx="261">
                  <c:v>91</c:v>
                </c:pt>
                <c:pt idx="262">
                  <c:v>91.5</c:v>
                </c:pt>
                <c:pt idx="263">
                  <c:v>92</c:v>
                </c:pt>
                <c:pt idx="264">
                  <c:v>92.5</c:v>
                </c:pt>
                <c:pt idx="265">
                  <c:v>93</c:v>
                </c:pt>
                <c:pt idx="266">
                  <c:v>93.5</c:v>
                </c:pt>
                <c:pt idx="267">
                  <c:v>94</c:v>
                </c:pt>
                <c:pt idx="268">
                  <c:v>94.5</c:v>
                </c:pt>
                <c:pt idx="269">
                  <c:v>95</c:v>
                </c:pt>
                <c:pt idx="270">
                  <c:v>95.5</c:v>
                </c:pt>
                <c:pt idx="271">
                  <c:v>96</c:v>
                </c:pt>
                <c:pt idx="272">
                  <c:v>96.5</c:v>
                </c:pt>
                <c:pt idx="273">
                  <c:v>86.5</c:v>
                </c:pt>
                <c:pt idx="274">
                  <c:v>87</c:v>
                </c:pt>
                <c:pt idx="275">
                  <c:v>87.5</c:v>
                </c:pt>
                <c:pt idx="276">
                  <c:v>88</c:v>
                </c:pt>
                <c:pt idx="277">
                  <c:v>88.5</c:v>
                </c:pt>
                <c:pt idx="278">
                  <c:v>89</c:v>
                </c:pt>
                <c:pt idx="279">
                  <c:v>89.5</c:v>
                </c:pt>
                <c:pt idx="280">
                  <c:v>90</c:v>
                </c:pt>
                <c:pt idx="281">
                  <c:v>90.5</c:v>
                </c:pt>
                <c:pt idx="282">
                  <c:v>91</c:v>
                </c:pt>
                <c:pt idx="283">
                  <c:v>91.5</c:v>
                </c:pt>
                <c:pt idx="284">
                  <c:v>92</c:v>
                </c:pt>
                <c:pt idx="285">
                  <c:v>92.5</c:v>
                </c:pt>
                <c:pt idx="286">
                  <c:v>93</c:v>
                </c:pt>
                <c:pt idx="287">
                  <c:v>93.5</c:v>
                </c:pt>
                <c:pt idx="288">
                  <c:v>94</c:v>
                </c:pt>
                <c:pt idx="289">
                  <c:v>94.5</c:v>
                </c:pt>
                <c:pt idx="290">
                  <c:v>95</c:v>
                </c:pt>
                <c:pt idx="291">
                  <c:v>95.5</c:v>
                </c:pt>
                <c:pt idx="292">
                  <c:v>96</c:v>
                </c:pt>
                <c:pt idx="293">
                  <c:v>96.5</c:v>
                </c:pt>
                <c:pt idx="294">
                  <c:v>96.5</c:v>
                </c:pt>
                <c:pt idx="295">
                  <c:v>97</c:v>
                </c:pt>
                <c:pt idx="296">
                  <c:v>97.5</c:v>
                </c:pt>
                <c:pt idx="297">
                  <c:v>98</c:v>
                </c:pt>
                <c:pt idx="298">
                  <c:v>98.5</c:v>
                </c:pt>
                <c:pt idx="299">
                  <c:v>99</c:v>
                </c:pt>
                <c:pt idx="300">
                  <c:v>99.5</c:v>
                </c:pt>
                <c:pt idx="301">
                  <c:v>100</c:v>
                </c:pt>
                <c:pt idx="302">
                  <c:v>100.5</c:v>
                </c:pt>
                <c:pt idx="303">
                  <c:v>101</c:v>
                </c:pt>
                <c:pt idx="304">
                  <c:v>101.5</c:v>
                </c:pt>
                <c:pt idx="305">
                  <c:v>102</c:v>
                </c:pt>
                <c:pt idx="306">
                  <c:v>102.5</c:v>
                </c:pt>
                <c:pt idx="307">
                  <c:v>103</c:v>
                </c:pt>
                <c:pt idx="308">
                  <c:v>103.5</c:v>
                </c:pt>
                <c:pt idx="309">
                  <c:v>104</c:v>
                </c:pt>
                <c:pt idx="310">
                  <c:v>104.5</c:v>
                </c:pt>
                <c:pt idx="311">
                  <c:v>105</c:v>
                </c:pt>
                <c:pt idx="312">
                  <c:v>105.5</c:v>
                </c:pt>
                <c:pt idx="313">
                  <c:v>106</c:v>
                </c:pt>
                <c:pt idx="314">
                  <c:v>106.5</c:v>
                </c:pt>
                <c:pt idx="315">
                  <c:v>106.5</c:v>
                </c:pt>
                <c:pt idx="316">
                  <c:v>107.7</c:v>
                </c:pt>
                <c:pt idx="317">
                  <c:v>108.9</c:v>
                </c:pt>
                <c:pt idx="318">
                  <c:v>110.1</c:v>
                </c:pt>
                <c:pt idx="319">
                  <c:v>111.3</c:v>
                </c:pt>
                <c:pt idx="320">
                  <c:v>112.5</c:v>
                </c:pt>
                <c:pt idx="321">
                  <c:v>113.7</c:v>
                </c:pt>
                <c:pt idx="322">
                  <c:v>114.9</c:v>
                </c:pt>
                <c:pt idx="323">
                  <c:v>116.1</c:v>
                </c:pt>
                <c:pt idx="324">
                  <c:v>117.3</c:v>
                </c:pt>
                <c:pt idx="325">
                  <c:v>118.5</c:v>
                </c:pt>
                <c:pt idx="326">
                  <c:v>119.7</c:v>
                </c:pt>
                <c:pt idx="327">
                  <c:v>120.9</c:v>
                </c:pt>
                <c:pt idx="328">
                  <c:v>122.1</c:v>
                </c:pt>
                <c:pt idx="329">
                  <c:v>123.3</c:v>
                </c:pt>
                <c:pt idx="330">
                  <c:v>124.5</c:v>
                </c:pt>
                <c:pt idx="331">
                  <c:v>125.7</c:v>
                </c:pt>
                <c:pt idx="332">
                  <c:v>126.9</c:v>
                </c:pt>
                <c:pt idx="333">
                  <c:v>128.1</c:v>
                </c:pt>
                <c:pt idx="334">
                  <c:v>129.30000000000001</c:v>
                </c:pt>
                <c:pt idx="335">
                  <c:v>130.5</c:v>
                </c:pt>
                <c:pt idx="336">
                  <c:v>130.5</c:v>
                </c:pt>
                <c:pt idx="337">
                  <c:v>131.5</c:v>
                </c:pt>
                <c:pt idx="338">
                  <c:v>132.5</c:v>
                </c:pt>
                <c:pt idx="339">
                  <c:v>133.5</c:v>
                </c:pt>
                <c:pt idx="340">
                  <c:v>134.5</c:v>
                </c:pt>
                <c:pt idx="341">
                  <c:v>135.5</c:v>
                </c:pt>
                <c:pt idx="342">
                  <c:v>136.5</c:v>
                </c:pt>
                <c:pt idx="343">
                  <c:v>137.5</c:v>
                </c:pt>
                <c:pt idx="344">
                  <c:v>138.5</c:v>
                </c:pt>
                <c:pt idx="345">
                  <c:v>139.5</c:v>
                </c:pt>
                <c:pt idx="346">
                  <c:v>140.5</c:v>
                </c:pt>
                <c:pt idx="347">
                  <c:v>141.5</c:v>
                </c:pt>
                <c:pt idx="348">
                  <c:v>142.5</c:v>
                </c:pt>
                <c:pt idx="349">
                  <c:v>143.5</c:v>
                </c:pt>
                <c:pt idx="350">
                  <c:v>144.5</c:v>
                </c:pt>
                <c:pt idx="351">
                  <c:v>145.5</c:v>
                </c:pt>
                <c:pt idx="352">
                  <c:v>146.5</c:v>
                </c:pt>
                <c:pt idx="353">
                  <c:v>147.5</c:v>
                </c:pt>
                <c:pt idx="354">
                  <c:v>148.5</c:v>
                </c:pt>
                <c:pt idx="355">
                  <c:v>149.5</c:v>
                </c:pt>
                <c:pt idx="356">
                  <c:v>150.5</c:v>
                </c:pt>
              </c:numCache>
            </c:numRef>
          </c:xVal>
          <c:yVal>
            <c:numRef>
              <c:f>'data pression buncher CF 1'!$C$3:$C$359</c:f>
              <c:numCache>
                <c:formatCode>0.00E+00</c:formatCode>
                <c:ptCount val="357"/>
                <c:pt idx="0">
                  <c:v>1.76537675861582E-10</c:v>
                </c:pt>
                <c:pt idx="1">
                  <c:v>1.83981121862032E-10</c:v>
                </c:pt>
                <c:pt idx="2">
                  <c:v>1.9142455973638699E-10</c:v>
                </c:pt>
                <c:pt idx="3">
                  <c:v>1.98867989484646E-10</c:v>
                </c:pt>
                <c:pt idx="4">
                  <c:v>2.0631141110681001E-10</c:v>
                </c:pt>
                <c:pt idx="5">
                  <c:v>2.1375482460287801E-10</c:v>
                </c:pt>
                <c:pt idx="6">
                  <c:v>2.2119822997284999E-10</c:v>
                </c:pt>
                <c:pt idx="7">
                  <c:v>2.2864162721672699E-10</c:v>
                </c:pt>
                <c:pt idx="8">
                  <c:v>2.3608501633450799E-10</c:v>
                </c:pt>
                <c:pt idx="9">
                  <c:v>2.43528397326193E-10</c:v>
                </c:pt>
                <c:pt idx="10">
                  <c:v>2.50971770191783E-10</c:v>
                </c:pt>
                <c:pt idx="11">
                  <c:v>2.5841513493127702E-10</c:v>
                </c:pt>
                <c:pt idx="12">
                  <c:v>2.65858491544675E-10</c:v>
                </c:pt>
                <c:pt idx="13">
                  <c:v>2.7330184003197798E-10</c:v>
                </c:pt>
                <c:pt idx="14">
                  <c:v>2.8074518039318502E-10</c:v>
                </c:pt>
                <c:pt idx="15">
                  <c:v>2.8818851262829598E-10</c:v>
                </c:pt>
                <c:pt idx="16">
                  <c:v>2.9563183673731198E-10</c:v>
                </c:pt>
                <c:pt idx="17">
                  <c:v>3.03075152720232E-10</c:v>
                </c:pt>
                <c:pt idx="18">
                  <c:v>3.1051846057705701E-10</c:v>
                </c:pt>
                <c:pt idx="19">
                  <c:v>3.17961760307785E-10</c:v>
                </c:pt>
                <c:pt idx="20">
                  <c:v>3.2540505191241903E-10</c:v>
                </c:pt>
                <c:pt idx="21">
                  <c:v>3.2540505191241903E-10</c:v>
                </c:pt>
                <c:pt idx="22">
                  <c:v>3.2737368002785301E-10</c:v>
                </c:pt>
                <c:pt idx="23">
                  <c:v>3.2934227848383201E-10</c:v>
                </c:pt>
                <c:pt idx="24">
                  <c:v>3.3131084728035498E-10</c:v>
                </c:pt>
                <c:pt idx="25">
                  <c:v>3.33279386417423E-10</c:v>
                </c:pt>
                <c:pt idx="26">
                  <c:v>3.35247895895035E-10</c:v>
                </c:pt>
                <c:pt idx="27">
                  <c:v>3.3721637571319102E-10</c:v>
                </c:pt>
                <c:pt idx="28">
                  <c:v>3.39184825871892E-10</c:v>
                </c:pt>
                <c:pt idx="29">
                  <c:v>3.41153246371137E-10</c:v>
                </c:pt>
                <c:pt idx="30">
                  <c:v>3.4312163721092701E-10</c:v>
                </c:pt>
                <c:pt idx="31">
                  <c:v>3.4508999839126099E-10</c:v>
                </c:pt>
                <c:pt idx="32">
                  <c:v>3.4705832991214002E-10</c:v>
                </c:pt>
                <c:pt idx="33">
                  <c:v>3.4902663177356298E-10</c:v>
                </c:pt>
                <c:pt idx="34">
                  <c:v>3.5099490397553002E-10</c:v>
                </c:pt>
                <c:pt idx="35">
                  <c:v>3.52963146518042E-10</c:v>
                </c:pt>
                <c:pt idx="36">
                  <c:v>3.5493135940109802E-10</c:v>
                </c:pt>
                <c:pt idx="37">
                  <c:v>3.5689954262469898E-10</c:v>
                </c:pt>
                <c:pt idx="38">
                  <c:v>3.5886769618884398E-10</c:v>
                </c:pt>
                <c:pt idx="39">
                  <c:v>3.6083582009353402E-10</c:v>
                </c:pt>
                <c:pt idx="40">
                  <c:v>3.62803914338768E-10</c:v>
                </c:pt>
                <c:pt idx="41">
                  <c:v>3.6477197892454599E-10</c:v>
                </c:pt>
                <c:pt idx="42">
                  <c:v>3.6477197892454599E-10</c:v>
                </c:pt>
                <c:pt idx="43">
                  <c:v>3.6750758964569799E-10</c:v>
                </c:pt>
                <c:pt idx="44">
                  <c:v>3.70243113728612E-10</c:v>
                </c:pt>
                <c:pt idx="45">
                  <c:v>3.72978551173289E-10</c:v>
                </c:pt>
                <c:pt idx="46">
                  <c:v>3.75713901979728E-10</c:v>
                </c:pt>
                <c:pt idx="47">
                  <c:v>3.7844916614793E-10</c:v>
                </c:pt>
                <c:pt idx="48">
                  <c:v>3.81184343677894E-10</c:v>
                </c:pt>
                <c:pt idx="49">
                  <c:v>3.8391943456962002E-10</c:v>
                </c:pt>
                <c:pt idx="50">
                  <c:v>3.8665443882310902E-10</c:v>
                </c:pt>
                <c:pt idx="51">
                  <c:v>3.8938935643836002E-10</c:v>
                </c:pt>
                <c:pt idx="52">
                  <c:v>3.9212418741537402E-10</c:v>
                </c:pt>
                <c:pt idx="53">
                  <c:v>3.9485893175414998E-10</c:v>
                </c:pt>
                <c:pt idx="54">
                  <c:v>3.9759358945468799E-10</c:v>
                </c:pt>
                <c:pt idx="55">
                  <c:v>4.0032816051698899E-10</c:v>
                </c:pt>
                <c:pt idx="56">
                  <c:v>4.0306264494105299E-10</c:v>
                </c:pt>
                <c:pt idx="57">
                  <c:v>4.0579704272687801E-10</c:v>
                </c:pt>
                <c:pt idx="58">
                  <c:v>4.0853135387446601E-10</c:v>
                </c:pt>
                <c:pt idx="59">
                  <c:v>4.1126557838381701E-10</c:v>
                </c:pt>
                <c:pt idx="60">
                  <c:v>4.1399971625493002E-10</c:v>
                </c:pt>
                <c:pt idx="61">
                  <c:v>4.1673376748780601E-10</c:v>
                </c:pt>
                <c:pt idx="62">
                  <c:v>4.1946773208244298E-10</c:v>
                </c:pt>
                <c:pt idx="63">
                  <c:v>4.1946773208244298E-10</c:v>
                </c:pt>
                <c:pt idx="64">
                  <c:v>4.19921288613352E-10</c:v>
                </c:pt>
                <c:pt idx="65">
                  <c:v>4.2037483398476602E-10</c:v>
                </c:pt>
                <c:pt idx="66">
                  <c:v>4.20828368196686E-10</c:v>
                </c:pt>
                <c:pt idx="67">
                  <c:v>4.2128189124911098E-10</c:v>
                </c:pt>
                <c:pt idx="68">
                  <c:v>4.2173540314204299E-10</c:v>
                </c:pt>
                <c:pt idx="69">
                  <c:v>4.2218890387548099E-10</c:v>
                </c:pt>
                <c:pt idx="70">
                  <c:v>4.2264239344942401E-10</c:v>
                </c:pt>
                <c:pt idx="71">
                  <c:v>4.2309587186387302E-10</c:v>
                </c:pt>
                <c:pt idx="72">
                  <c:v>4.2354933911882802E-10</c:v>
                </c:pt>
                <c:pt idx="73">
                  <c:v>4.2400279521428902E-10</c:v>
                </c:pt>
                <c:pt idx="74">
                  <c:v>4.2445624015025602E-10</c:v>
                </c:pt>
                <c:pt idx="75">
                  <c:v>4.2490967392672802E-10</c:v>
                </c:pt>
                <c:pt idx="76">
                  <c:v>4.25363096543707E-10</c:v>
                </c:pt>
                <c:pt idx="77">
                  <c:v>4.2581650800119099E-10</c:v>
                </c:pt>
                <c:pt idx="78">
                  <c:v>4.2626990829918098E-10</c:v>
                </c:pt>
                <c:pt idx="79">
                  <c:v>4.2672329743767702E-10</c:v>
                </c:pt>
                <c:pt idx="80">
                  <c:v>4.2717667541667899E-10</c:v>
                </c:pt>
                <c:pt idx="81">
                  <c:v>4.2763004223618598E-10</c:v>
                </c:pt>
                <c:pt idx="82">
                  <c:v>4.2808339789619999E-10</c:v>
                </c:pt>
                <c:pt idx="83">
                  <c:v>4.2853674239671902E-10</c:v>
                </c:pt>
                <c:pt idx="84">
                  <c:v>4.2853674239671902E-10</c:v>
                </c:pt>
                <c:pt idx="85">
                  <c:v>4.2935198477006398E-10</c:v>
                </c:pt>
                <c:pt idx="86">
                  <c:v>4.3016721598391399E-10</c:v>
                </c:pt>
                <c:pt idx="87">
                  <c:v>4.3098243603827099E-10</c:v>
                </c:pt>
                <c:pt idx="88">
                  <c:v>4.31797644933133E-10</c:v>
                </c:pt>
                <c:pt idx="89">
                  <c:v>4.32612842668501E-10</c:v>
                </c:pt>
                <c:pt idx="90">
                  <c:v>4.3342802924437499E-10</c:v>
                </c:pt>
                <c:pt idx="91">
                  <c:v>4.3424320466075498E-10</c:v>
                </c:pt>
                <c:pt idx="92">
                  <c:v>4.3505836891764102E-10</c:v>
                </c:pt>
                <c:pt idx="93">
                  <c:v>4.3587352201503201E-10</c:v>
                </c:pt>
                <c:pt idx="94">
                  <c:v>4.3668866395292998E-10</c:v>
                </c:pt>
                <c:pt idx="95">
                  <c:v>4.3750379473133302E-10</c:v>
                </c:pt>
                <c:pt idx="96">
                  <c:v>4.38318914350242E-10</c:v>
                </c:pt>
                <c:pt idx="97">
                  <c:v>4.3913402280965702E-10</c:v>
                </c:pt>
                <c:pt idx="98">
                  <c:v>4.39949120109577E-10</c:v>
                </c:pt>
                <c:pt idx="99">
                  <c:v>4.4076420625000401E-10</c:v>
                </c:pt>
                <c:pt idx="100">
                  <c:v>4.4157928123093599E-10</c:v>
                </c:pt>
                <c:pt idx="101">
                  <c:v>4.4239434505237499E-10</c:v>
                </c:pt>
                <c:pt idx="102">
                  <c:v>4.43209397714319E-10</c:v>
                </c:pt>
                <c:pt idx="103">
                  <c:v>4.44024439216769E-10</c:v>
                </c:pt>
                <c:pt idx="104">
                  <c:v>4.4483946955972402E-10</c:v>
                </c:pt>
                <c:pt idx="105">
                  <c:v>4.2853674239671902E-10</c:v>
                </c:pt>
                <c:pt idx="106">
                  <c:v>4.2622030663917302E-10</c:v>
                </c:pt>
                <c:pt idx="107">
                  <c:v>4.2390383913906499E-10</c:v>
                </c:pt>
                <c:pt idx="108">
                  <c:v>4.2158733989639602E-10</c:v>
                </c:pt>
                <c:pt idx="109">
                  <c:v>4.1927080891116601E-10</c:v>
                </c:pt>
                <c:pt idx="110">
                  <c:v>4.1695424618337501E-10</c:v>
                </c:pt>
                <c:pt idx="111">
                  <c:v>4.1463765171302302E-10</c:v>
                </c:pt>
                <c:pt idx="112">
                  <c:v>4.1232102550010998E-10</c:v>
                </c:pt>
                <c:pt idx="113">
                  <c:v>4.1000436754463502E-10</c:v>
                </c:pt>
                <c:pt idx="114">
                  <c:v>4.0768767784659897E-10</c:v>
                </c:pt>
                <c:pt idx="115">
                  <c:v>4.0537095640600302E-10</c:v>
                </c:pt>
                <c:pt idx="116">
                  <c:v>4.0305420322284499E-10</c:v>
                </c:pt>
                <c:pt idx="117">
                  <c:v>4.0073741829712602E-10</c:v>
                </c:pt>
                <c:pt idx="118">
                  <c:v>3.9842060162884502E-10</c:v>
                </c:pt>
                <c:pt idx="119">
                  <c:v>3.9610375321800402E-10</c:v>
                </c:pt>
                <c:pt idx="120">
                  <c:v>3.9378687306460099E-10</c:v>
                </c:pt>
                <c:pt idx="121">
                  <c:v>3.9146996116863702E-10</c:v>
                </c:pt>
                <c:pt idx="122">
                  <c:v>3.8915301753011299E-10</c:v>
                </c:pt>
                <c:pt idx="123">
                  <c:v>3.8683604214902699E-10</c:v>
                </c:pt>
                <c:pt idx="124">
                  <c:v>3.8451903502537901E-10</c:v>
                </c:pt>
                <c:pt idx="125">
                  <c:v>3.8220199615917098E-10</c:v>
                </c:pt>
                <c:pt idx="126">
                  <c:v>4.4483946955972402E-10</c:v>
                </c:pt>
                <c:pt idx="127">
                  <c:v>4.5137867350735299E-10</c:v>
                </c:pt>
                <c:pt idx="128">
                  <c:v>4.5791787049105198E-10</c:v>
                </c:pt>
                <c:pt idx="129">
                  <c:v>4.6445706051082198E-10</c:v>
                </c:pt>
                <c:pt idx="130">
                  <c:v>4.70996243566662E-10</c:v>
                </c:pt>
                <c:pt idx="131">
                  <c:v>4.7753541965857402E-10</c:v>
                </c:pt>
                <c:pt idx="132">
                  <c:v>4.8407458878655596E-10</c:v>
                </c:pt>
                <c:pt idx="133">
                  <c:v>4.9061375095060897E-10</c:v>
                </c:pt>
                <c:pt idx="134">
                  <c:v>4.9715290615073303E-10</c:v>
                </c:pt>
                <c:pt idx="135">
                  <c:v>5.0369205438692702E-10</c:v>
                </c:pt>
                <c:pt idx="136">
                  <c:v>5.10231195659193E-10</c:v>
                </c:pt>
                <c:pt idx="137">
                  <c:v>5.1677032996752901E-10</c:v>
                </c:pt>
                <c:pt idx="138">
                  <c:v>5.2330945731193598E-10</c:v>
                </c:pt>
                <c:pt idx="139">
                  <c:v>5.2984857769241297E-10</c:v>
                </c:pt>
                <c:pt idx="140">
                  <c:v>5.3638769110896196E-10</c:v>
                </c:pt>
                <c:pt idx="141">
                  <c:v>5.4292679756158097E-10</c:v>
                </c:pt>
                <c:pt idx="142">
                  <c:v>5.4946589705027001E-10</c:v>
                </c:pt>
                <c:pt idx="143">
                  <c:v>5.5600498957503104E-10</c:v>
                </c:pt>
                <c:pt idx="144">
                  <c:v>5.6254407513586303E-10</c:v>
                </c:pt>
                <c:pt idx="145">
                  <c:v>5.6908315373276505E-10</c:v>
                </c:pt>
                <c:pt idx="146">
                  <c:v>5.7562222536573802E-10</c:v>
                </c:pt>
                <c:pt idx="147">
                  <c:v>5.7562222536573802E-10</c:v>
                </c:pt>
                <c:pt idx="148">
                  <c:v>5.7720127530419901E-10</c:v>
                </c:pt>
                <c:pt idx="149">
                  <c:v>5.7878027142909896E-10</c:v>
                </c:pt>
                <c:pt idx="150">
                  <c:v>5.8035921374043902E-10</c:v>
                </c:pt>
                <c:pt idx="151">
                  <c:v>5.8193810223821805E-10</c:v>
                </c:pt>
                <c:pt idx="152">
                  <c:v>5.8351693692243605E-10</c:v>
                </c:pt>
                <c:pt idx="153">
                  <c:v>5.8509571779309395E-10</c:v>
                </c:pt>
                <c:pt idx="154">
                  <c:v>5.8667444485019103E-10</c:v>
                </c:pt>
                <c:pt idx="155">
                  <c:v>5.8825311809372697E-10</c:v>
                </c:pt>
                <c:pt idx="156">
                  <c:v>5.8983173752370199E-10</c:v>
                </c:pt>
                <c:pt idx="157">
                  <c:v>5.9141030314011701E-10</c:v>
                </c:pt>
                <c:pt idx="158">
                  <c:v>5.92988814942971E-10</c:v>
                </c:pt>
                <c:pt idx="159">
                  <c:v>5.9456727293226499E-10</c:v>
                </c:pt>
                <c:pt idx="160">
                  <c:v>5.9614567710799702E-10</c:v>
                </c:pt>
                <c:pt idx="161">
                  <c:v>5.9772402747016895E-10</c:v>
                </c:pt>
                <c:pt idx="162">
                  <c:v>5.9930232401877996E-10</c:v>
                </c:pt>
                <c:pt idx="163">
                  <c:v>6.0088056675383097E-10</c:v>
                </c:pt>
                <c:pt idx="164">
                  <c:v>6.0245875567532105E-10</c:v>
                </c:pt>
                <c:pt idx="165">
                  <c:v>6.0403689078325E-10</c:v>
                </c:pt>
                <c:pt idx="166">
                  <c:v>6.0561497207761895E-10</c:v>
                </c:pt>
                <c:pt idx="167">
                  <c:v>6.0719299955842604E-10</c:v>
                </c:pt>
                <c:pt idx="168">
                  <c:v>6.0719299955842604E-10</c:v>
                </c:pt>
                <c:pt idx="169">
                  <c:v>6.0969568589615505E-10</c:v>
                </c:pt>
                <c:pt idx="170">
                  <c:v>6.1219831842032396E-10</c:v>
                </c:pt>
                <c:pt idx="171">
                  <c:v>6.1470089713093204E-10</c:v>
                </c:pt>
                <c:pt idx="172">
                  <c:v>6.1720342202797899E-10</c:v>
                </c:pt>
                <c:pt idx="173">
                  <c:v>6.1970589311146502E-10</c:v>
                </c:pt>
                <c:pt idx="174">
                  <c:v>6.2220831038139104E-10</c:v>
                </c:pt>
                <c:pt idx="175">
                  <c:v>6.2471067383775604E-10</c:v>
                </c:pt>
                <c:pt idx="176">
                  <c:v>6.2721298348056001E-10</c:v>
                </c:pt>
                <c:pt idx="177">
                  <c:v>6.2971523930980398E-10</c:v>
                </c:pt>
                <c:pt idx="178">
                  <c:v>6.3221744132548702E-10</c:v>
                </c:pt>
                <c:pt idx="179">
                  <c:v>6.3471958952760903E-10</c:v>
                </c:pt>
                <c:pt idx="180">
                  <c:v>6.3722168391617001E-10</c:v>
                </c:pt>
                <c:pt idx="181">
                  <c:v>6.39723724491171E-10</c:v>
                </c:pt>
                <c:pt idx="182">
                  <c:v>6.4222571125261096E-10</c:v>
                </c:pt>
                <c:pt idx="183">
                  <c:v>6.4472764420048998E-10</c:v>
                </c:pt>
                <c:pt idx="184">
                  <c:v>6.4722952333480902E-10</c:v>
                </c:pt>
                <c:pt idx="185">
                  <c:v>6.4973134865556702E-10</c:v>
                </c:pt>
                <c:pt idx="186">
                  <c:v>6.5223312016276399E-10</c:v>
                </c:pt>
                <c:pt idx="187">
                  <c:v>6.5473483785640097E-10</c:v>
                </c:pt>
                <c:pt idx="188">
                  <c:v>6.5723650173647701E-10</c:v>
                </c:pt>
                <c:pt idx="189">
                  <c:v>6.5723650173647701E-10</c:v>
                </c:pt>
                <c:pt idx="190">
                  <c:v>6.6759595270839602E-10</c:v>
                </c:pt>
                <c:pt idx="191">
                  <c:v>6.7795539671638598E-10</c:v>
                </c:pt>
                <c:pt idx="192">
                  <c:v>6.8831483376044701E-10</c:v>
                </c:pt>
                <c:pt idx="193">
                  <c:v>6.9867426384057795E-10</c:v>
                </c:pt>
                <c:pt idx="194">
                  <c:v>7.09033686956781E-10</c:v>
                </c:pt>
                <c:pt idx="195">
                  <c:v>7.1939310310905396E-10</c:v>
                </c:pt>
                <c:pt idx="196">
                  <c:v>7.2975251229739799E-10</c:v>
                </c:pt>
                <c:pt idx="197">
                  <c:v>7.4011191452181205E-10</c:v>
                </c:pt>
                <c:pt idx="198">
                  <c:v>7.5047130978229799E-10</c:v>
                </c:pt>
                <c:pt idx="199">
                  <c:v>7.6083069807885396E-10</c:v>
                </c:pt>
                <c:pt idx="200">
                  <c:v>7.71190079411481E-10</c:v>
                </c:pt>
                <c:pt idx="201">
                  <c:v>7.8154945378017899E-10</c:v>
                </c:pt>
                <c:pt idx="202">
                  <c:v>7.9190882118494701E-10</c:v>
                </c:pt>
                <c:pt idx="203">
                  <c:v>8.0226818162578598E-10</c:v>
                </c:pt>
                <c:pt idx="204">
                  <c:v>8.1262753510269602E-10</c:v>
                </c:pt>
                <c:pt idx="205">
                  <c:v>8.2298688161567701E-10</c:v>
                </c:pt>
                <c:pt idx="206">
                  <c:v>8.3334622116472897E-10</c:v>
                </c:pt>
                <c:pt idx="207">
                  <c:v>8.4370555374985105E-10</c:v>
                </c:pt>
                <c:pt idx="208">
                  <c:v>8.5406487937104399E-10</c:v>
                </c:pt>
                <c:pt idx="209">
                  <c:v>8.6442419802830799E-10</c:v>
                </c:pt>
                <c:pt idx="210">
                  <c:v>6.0719299955842604E-10</c:v>
                </c:pt>
                <c:pt idx="211">
                  <c:v>6.0202788766119598E-10</c:v>
                </c:pt>
                <c:pt idx="212">
                  <c:v>5.9686275697755301E-10</c:v>
                </c:pt>
                <c:pt idx="213">
                  <c:v>5.9169760750749599E-10</c:v>
                </c:pt>
                <c:pt idx="214">
                  <c:v>5.8653243925102399E-10</c:v>
                </c:pt>
                <c:pt idx="215">
                  <c:v>5.8136725220814001E-10</c:v>
                </c:pt>
                <c:pt idx="216">
                  <c:v>5.7620204637884096E-10</c:v>
                </c:pt>
                <c:pt idx="217">
                  <c:v>5.7103682176312899E-10</c:v>
                </c:pt>
                <c:pt idx="218">
                  <c:v>5.6587157836100297E-10</c:v>
                </c:pt>
                <c:pt idx="219">
                  <c:v>5.6070631617246301E-10</c:v>
                </c:pt>
                <c:pt idx="220">
                  <c:v>5.55541035197509E-10</c:v>
                </c:pt>
                <c:pt idx="221">
                  <c:v>5.5037573543614198E-10</c:v>
                </c:pt>
                <c:pt idx="222">
                  <c:v>5.4521041688836101E-10</c:v>
                </c:pt>
                <c:pt idx="223">
                  <c:v>5.40045079554166E-10</c:v>
                </c:pt>
                <c:pt idx="224">
                  <c:v>5.3487972343355798E-10</c:v>
                </c:pt>
                <c:pt idx="225">
                  <c:v>5.29714348526536E-10</c:v>
                </c:pt>
                <c:pt idx="226">
                  <c:v>5.2454895483309999E-10</c:v>
                </c:pt>
                <c:pt idx="227">
                  <c:v>5.1938354235325002E-10</c:v>
                </c:pt>
                <c:pt idx="228">
                  <c:v>5.1421811108698705E-10</c:v>
                </c:pt>
                <c:pt idx="229">
                  <c:v>5.0905266103430899E-10</c:v>
                </c:pt>
                <c:pt idx="230">
                  <c:v>5.0388719219521895E-10</c:v>
                </c:pt>
                <c:pt idx="231">
                  <c:v>8.6442419802830799E-10</c:v>
                </c:pt>
                <c:pt idx="232">
                  <c:v>8.7268752699534601E-10</c:v>
                </c:pt>
                <c:pt idx="233">
                  <c:v>8.8095079247726195E-10</c:v>
                </c:pt>
                <c:pt idx="234">
                  <c:v>8.8921399447405498E-10</c:v>
                </c:pt>
                <c:pt idx="235">
                  <c:v>8.9747713298572602E-10</c:v>
                </c:pt>
                <c:pt idx="236">
                  <c:v>9.0574020801227498E-10</c:v>
                </c:pt>
                <c:pt idx="237">
                  <c:v>9.1400321955370103E-10</c:v>
                </c:pt>
                <c:pt idx="238">
                  <c:v>9.2226616761000603E-10</c:v>
                </c:pt>
                <c:pt idx="239">
                  <c:v>9.3052905218118697E-10</c:v>
                </c:pt>
                <c:pt idx="240">
                  <c:v>9.3879187326724707E-10</c:v>
                </c:pt>
                <c:pt idx="241">
                  <c:v>9.4705463086818406E-10</c:v>
                </c:pt>
                <c:pt idx="242">
                  <c:v>9.5531732498399896E-10</c:v>
                </c:pt>
                <c:pt idx="243">
                  <c:v>9.6357995561469198E-10</c:v>
                </c:pt>
                <c:pt idx="244">
                  <c:v>9.7184252276026291E-10</c:v>
                </c:pt>
                <c:pt idx="245">
                  <c:v>9.8010502642071094E-10</c:v>
                </c:pt>
                <c:pt idx="246">
                  <c:v>9.8836746659603605E-10</c:v>
                </c:pt>
                <c:pt idx="247">
                  <c:v>9.966298432862399E-10</c:v>
                </c:pt>
                <c:pt idx="248">
                  <c:v>1.00489215649132E-9</c:v>
                </c:pt>
                <c:pt idx="249">
                  <c:v>1.0131544062112799E-9</c:v>
                </c:pt>
                <c:pt idx="250">
                  <c:v>1.0214165924461101E-9</c:v>
                </c:pt>
                <c:pt idx="251">
                  <c:v>1.0296787151958299E-9</c:v>
                </c:pt>
                <c:pt idx="252">
                  <c:v>1.0296787151958299E-9</c:v>
                </c:pt>
                <c:pt idx="253">
                  <c:v>1.03793973545035E-9</c:v>
                </c:pt>
                <c:pt idx="254">
                  <c:v>1.04620069221976E-9</c:v>
                </c:pt>
                <c:pt idx="255">
                  <c:v>1.0544615855040401E-9</c:v>
                </c:pt>
                <c:pt idx="256">
                  <c:v>1.0627224153032001E-9</c:v>
                </c:pt>
                <c:pt idx="257">
                  <c:v>1.0709831816172399E-9</c:v>
                </c:pt>
                <c:pt idx="258">
                  <c:v>1.0792438844461599E-9</c:v>
                </c:pt>
                <c:pt idx="259">
                  <c:v>1.08750452378995E-9</c:v>
                </c:pt>
                <c:pt idx="260">
                  <c:v>1.09576509964862E-9</c:v>
                </c:pt>
                <c:pt idx="261">
                  <c:v>1.10402561202217E-9</c:v>
                </c:pt>
                <c:pt idx="262">
                  <c:v>1.1122860609106E-9</c:v>
                </c:pt>
                <c:pt idx="263">
                  <c:v>1.12054644631391E-9</c:v>
                </c:pt>
                <c:pt idx="264">
                  <c:v>1.1288067682320901E-9</c:v>
                </c:pt>
                <c:pt idx="265">
                  <c:v>1.1370670266651499E-9</c:v>
                </c:pt>
                <c:pt idx="266">
                  <c:v>1.1453272216130899E-9</c:v>
                </c:pt>
                <c:pt idx="267">
                  <c:v>1.1535873530759E-9</c:v>
                </c:pt>
                <c:pt idx="268">
                  <c:v>1.16184742105359E-9</c:v>
                </c:pt>
                <c:pt idx="269">
                  <c:v>1.17010742554617E-9</c:v>
                </c:pt>
                <c:pt idx="270">
                  <c:v>1.1783673665536101E-9</c:v>
                </c:pt>
                <c:pt idx="271">
                  <c:v>1.1866272440759401E-9</c:v>
                </c:pt>
                <c:pt idx="272">
                  <c:v>1.1948870581131399E-9</c:v>
                </c:pt>
                <c:pt idx="273">
                  <c:v>1.0296787151958299E-9</c:v>
                </c:pt>
                <c:pt idx="274">
                  <c:v>1.0296793341757701E-9</c:v>
                </c:pt>
                <c:pt idx="275">
                  <c:v>1.0296799214131499E-9</c:v>
                </c:pt>
                <c:pt idx="276">
                  <c:v>1.0296804769079701E-9</c:v>
                </c:pt>
                <c:pt idx="277">
                  <c:v>1.0296810006602299E-9</c:v>
                </c:pt>
                <c:pt idx="278">
                  <c:v>1.0296814926699301E-9</c:v>
                </c:pt>
                <c:pt idx="279">
                  <c:v>1.02968195293706E-9</c:v>
                </c:pt>
                <c:pt idx="280">
                  <c:v>1.0296823814616401E-9</c:v>
                </c:pt>
                <c:pt idx="281">
                  <c:v>1.02968277824365E-9</c:v>
                </c:pt>
                <c:pt idx="282">
                  <c:v>1.0296831432831101E-9</c:v>
                </c:pt>
                <c:pt idx="283">
                  <c:v>1.0296834765799999E-9</c:v>
                </c:pt>
                <c:pt idx="284">
                  <c:v>1.0296837781343301E-9</c:v>
                </c:pt>
                <c:pt idx="285">
                  <c:v>1.0296840479460999E-9</c:v>
                </c:pt>
                <c:pt idx="286">
                  <c:v>1.0296842860153101E-9</c:v>
                </c:pt>
                <c:pt idx="287">
                  <c:v>1.0296844923419599E-9</c:v>
                </c:pt>
                <c:pt idx="288">
                  <c:v>1.0296846669260399E-9</c:v>
                </c:pt>
                <c:pt idx="289">
                  <c:v>1.0296848097675699E-9</c:v>
                </c:pt>
                <c:pt idx="290">
                  <c:v>1.0296849208665299E-9</c:v>
                </c:pt>
                <c:pt idx="291">
                  <c:v>1.02968500022293E-9</c:v>
                </c:pt>
                <c:pt idx="292">
                  <c:v>1.0296850478367801E-9</c:v>
                </c:pt>
                <c:pt idx="293">
                  <c:v>1.0296850637080599E-9</c:v>
                </c:pt>
                <c:pt idx="294">
                  <c:v>1.1948870581131399E-9</c:v>
                </c:pt>
                <c:pt idx="295">
                  <c:v>1.1994455788603E-9</c:v>
                </c:pt>
                <c:pt idx="296">
                  <c:v>1.2040040554605799E-9</c:v>
                </c:pt>
                <c:pt idx="297">
                  <c:v>1.2085624879139999E-9</c:v>
                </c:pt>
                <c:pt idx="298">
                  <c:v>1.2131208762205299E-9</c:v>
                </c:pt>
                <c:pt idx="299">
                  <c:v>1.2176792203802E-9</c:v>
                </c:pt>
                <c:pt idx="300">
                  <c:v>1.22223752039299E-9</c:v>
                </c:pt>
                <c:pt idx="301">
                  <c:v>1.22679577625891E-9</c:v>
                </c:pt>
                <c:pt idx="302">
                  <c:v>1.23135398797796E-9</c:v>
                </c:pt>
                <c:pt idx="303">
                  <c:v>1.2359121555501399E-9</c:v>
                </c:pt>
                <c:pt idx="304">
                  <c:v>1.24047027897544E-9</c:v>
                </c:pt>
                <c:pt idx="305">
                  <c:v>1.24502835825387E-9</c:v>
                </c:pt>
                <c:pt idx="306">
                  <c:v>1.24958639338542E-9</c:v>
                </c:pt>
                <c:pt idx="307">
                  <c:v>1.25414438437011E-9</c:v>
                </c:pt>
                <c:pt idx="308">
                  <c:v>1.2587023312079199E-9</c:v>
                </c:pt>
                <c:pt idx="309">
                  <c:v>1.26326023389886E-9</c:v>
                </c:pt>
                <c:pt idx="310">
                  <c:v>1.2678180924429299E-9</c:v>
                </c:pt>
                <c:pt idx="311">
                  <c:v>1.2723759068401201E-9</c:v>
                </c:pt>
                <c:pt idx="312">
                  <c:v>1.2769336770904401E-9</c:v>
                </c:pt>
                <c:pt idx="313">
                  <c:v>1.2814914031938901E-9</c:v>
                </c:pt>
                <c:pt idx="314">
                  <c:v>1.28604908515047E-9</c:v>
                </c:pt>
                <c:pt idx="315">
                  <c:v>1.28604908515047E-9</c:v>
                </c:pt>
                <c:pt idx="316">
                  <c:v>1.29407448308517E-9</c:v>
                </c:pt>
                <c:pt idx="317">
                  <c:v>1.30209978773561E-9</c:v>
                </c:pt>
                <c:pt idx="318">
                  <c:v>1.31012499910179E-9</c:v>
                </c:pt>
                <c:pt idx="319">
                  <c:v>1.3181501171837099E-9</c:v>
                </c:pt>
                <c:pt idx="320">
                  <c:v>1.3261751419813599E-9</c:v>
                </c:pt>
                <c:pt idx="321">
                  <c:v>1.33420007349476E-9</c:v>
                </c:pt>
                <c:pt idx="322">
                  <c:v>1.34222491172389E-9</c:v>
                </c:pt>
                <c:pt idx="323">
                  <c:v>1.3502496566687599E-9</c:v>
                </c:pt>
                <c:pt idx="324">
                  <c:v>1.35827430832938E-9</c:v>
                </c:pt>
                <c:pt idx="325">
                  <c:v>1.3662988667057299E-9</c:v>
                </c:pt>
                <c:pt idx="326">
                  <c:v>1.3743233317978101E-9</c:v>
                </c:pt>
                <c:pt idx="327">
                  <c:v>1.3823477036056399E-9</c:v>
                </c:pt>
                <c:pt idx="328">
                  <c:v>1.39037198212921E-9</c:v>
                </c:pt>
                <c:pt idx="329">
                  <c:v>1.3983961673685099E-9</c:v>
                </c:pt>
                <c:pt idx="330">
                  <c:v>1.4064202593235599E-9</c:v>
                </c:pt>
                <c:pt idx="331">
                  <c:v>1.41444425799434E-9</c:v>
                </c:pt>
                <c:pt idx="332">
                  <c:v>1.4224681633808601E-9</c:v>
                </c:pt>
                <c:pt idx="333">
                  <c:v>1.4304919754831199E-9</c:v>
                </c:pt>
                <c:pt idx="334">
                  <c:v>1.43851569430111E-9</c:v>
                </c:pt>
                <c:pt idx="335">
                  <c:v>1.44653931983485E-9</c:v>
                </c:pt>
                <c:pt idx="336">
                  <c:v>1.44653931983485E-9</c:v>
                </c:pt>
                <c:pt idx="337">
                  <c:v>1.45320861383841E-9</c:v>
                </c:pt>
                <c:pt idx="338">
                  <c:v>1.45915391144246E-9</c:v>
                </c:pt>
                <c:pt idx="339">
                  <c:v>1.46437521264702E-9</c:v>
                </c:pt>
                <c:pt idx="340">
                  <c:v>1.46887251745208E-9</c:v>
                </c:pt>
                <c:pt idx="341">
                  <c:v>1.4726458258576401E-9</c:v>
                </c:pt>
                <c:pt idx="342">
                  <c:v>1.4756951378637E-9</c:v>
                </c:pt>
                <c:pt idx="343">
                  <c:v>1.47802045347027E-9</c:v>
                </c:pt>
                <c:pt idx="344">
                  <c:v>1.47962177267733E-9</c:v>
                </c:pt>
                <c:pt idx="345">
                  <c:v>1.4804990954848999E-9</c:v>
                </c:pt>
                <c:pt idx="346">
                  <c:v>1.4806524218929599E-9</c:v>
                </c:pt>
                <c:pt idx="347">
                  <c:v>1.4800817519015301E-9</c:v>
                </c:pt>
                <c:pt idx="348">
                  <c:v>1.4787870855105999E-9</c:v>
                </c:pt>
                <c:pt idx="349">
                  <c:v>1.4767684227201701E-9</c:v>
                </c:pt>
                <c:pt idx="350">
                  <c:v>1.47402576353025E-9</c:v>
                </c:pt>
                <c:pt idx="351">
                  <c:v>1.47055910794082E-9</c:v>
                </c:pt>
                <c:pt idx="352">
                  <c:v>1.4663684559518901E-9</c:v>
                </c:pt>
                <c:pt idx="353">
                  <c:v>1.46145380756347E-9</c:v>
                </c:pt>
                <c:pt idx="354">
                  <c:v>1.4558151627755499E-9</c:v>
                </c:pt>
                <c:pt idx="355">
                  <c:v>1.44945252158813E-9</c:v>
                </c:pt>
                <c:pt idx="356">
                  <c:v>1.44236588400121E-9</c:v>
                </c:pt>
              </c:numCache>
            </c:numRef>
          </c:yVal>
          <c:smooth val="0"/>
          <c:extLst>
            <c:ext xmlns:c16="http://schemas.microsoft.com/office/drawing/2014/chart" uri="{C3380CC4-5D6E-409C-BE32-E72D297353CC}">
              <c16:uniqueId val="{00000001-49FF-4B2A-883E-DC104234534D}"/>
            </c:ext>
          </c:extLst>
        </c:ser>
        <c:ser>
          <c:idx val="2"/>
          <c:order val="2"/>
          <c:tx>
            <c:strRef>
              <c:f>'data pression buncher CF 1'!$D$2</c:f>
              <c:strCache>
                <c:ptCount val="1"/>
                <c:pt idx="0">
                  <c:v>Pression CO</c:v>
                </c:pt>
              </c:strCache>
            </c:strRef>
          </c:tx>
          <c:spPr>
            <a:ln w="19050" cap="rnd">
              <a:noFill/>
              <a:round/>
            </a:ln>
            <a:effectLst/>
          </c:spPr>
          <c:marker>
            <c:symbol val="circle"/>
            <c:size val="2"/>
            <c:spPr>
              <a:solidFill>
                <a:schemeClr val="tx1"/>
              </a:solidFill>
              <a:ln w="9525">
                <a:solidFill>
                  <a:schemeClr val="tx1"/>
                </a:solidFill>
              </a:ln>
              <a:effectLst/>
            </c:spPr>
          </c:marker>
          <c:xVal>
            <c:numRef>
              <c:f>'data pression buncher CF 1'!$A$3:$A$359</c:f>
              <c:numCache>
                <c:formatCode>General</c:formatCode>
                <c:ptCount val="357"/>
                <c:pt idx="0">
                  <c:v>0</c:v>
                </c:pt>
                <c:pt idx="1">
                  <c:v>0.1</c:v>
                </c:pt>
                <c:pt idx="2">
                  <c:v>0.2</c:v>
                </c:pt>
                <c:pt idx="3">
                  <c:v>0.3</c:v>
                </c:pt>
                <c:pt idx="4">
                  <c:v>0.4</c:v>
                </c:pt>
                <c:pt idx="5">
                  <c:v>0.5</c:v>
                </c:pt>
                <c:pt idx="6">
                  <c:v>0.6</c:v>
                </c:pt>
                <c:pt idx="7">
                  <c:v>0.7</c:v>
                </c:pt>
                <c:pt idx="8">
                  <c:v>0.8</c:v>
                </c:pt>
                <c:pt idx="9">
                  <c:v>0.9</c:v>
                </c:pt>
                <c:pt idx="10">
                  <c:v>1</c:v>
                </c:pt>
                <c:pt idx="11">
                  <c:v>1.1000000000000001</c:v>
                </c:pt>
                <c:pt idx="12">
                  <c:v>1.2</c:v>
                </c:pt>
                <c:pt idx="13">
                  <c:v>1.3</c:v>
                </c:pt>
                <c:pt idx="14">
                  <c:v>1.4</c:v>
                </c:pt>
                <c:pt idx="15">
                  <c:v>1.5</c:v>
                </c:pt>
                <c:pt idx="16">
                  <c:v>1.6</c:v>
                </c:pt>
                <c:pt idx="17">
                  <c:v>1.7</c:v>
                </c:pt>
                <c:pt idx="18">
                  <c:v>1.8</c:v>
                </c:pt>
                <c:pt idx="19">
                  <c:v>1.9</c:v>
                </c:pt>
                <c:pt idx="20">
                  <c:v>2</c:v>
                </c:pt>
                <c:pt idx="21">
                  <c:v>2</c:v>
                </c:pt>
                <c:pt idx="22">
                  <c:v>2.5750000000000002</c:v>
                </c:pt>
                <c:pt idx="23">
                  <c:v>3.15</c:v>
                </c:pt>
                <c:pt idx="24">
                  <c:v>3.7250000000000001</c:v>
                </c:pt>
                <c:pt idx="25">
                  <c:v>4.3</c:v>
                </c:pt>
                <c:pt idx="26">
                  <c:v>4.875</c:v>
                </c:pt>
                <c:pt idx="27">
                  <c:v>5.45</c:v>
                </c:pt>
                <c:pt idx="28">
                  <c:v>6.0250000000000004</c:v>
                </c:pt>
                <c:pt idx="29">
                  <c:v>6.6</c:v>
                </c:pt>
                <c:pt idx="30">
                  <c:v>7.1749999999999998</c:v>
                </c:pt>
                <c:pt idx="31">
                  <c:v>7.75</c:v>
                </c:pt>
                <c:pt idx="32">
                  <c:v>8.3249999999999993</c:v>
                </c:pt>
                <c:pt idx="33">
                  <c:v>8.9</c:v>
                </c:pt>
                <c:pt idx="34">
                  <c:v>9.4749999999999996</c:v>
                </c:pt>
                <c:pt idx="35">
                  <c:v>10.050000000000001</c:v>
                </c:pt>
                <c:pt idx="36">
                  <c:v>10.625</c:v>
                </c:pt>
                <c:pt idx="37">
                  <c:v>11.2</c:v>
                </c:pt>
                <c:pt idx="38">
                  <c:v>11.775</c:v>
                </c:pt>
                <c:pt idx="39">
                  <c:v>12.35</c:v>
                </c:pt>
                <c:pt idx="40">
                  <c:v>12.925000000000001</c:v>
                </c:pt>
                <c:pt idx="41">
                  <c:v>13.5</c:v>
                </c:pt>
                <c:pt idx="42">
                  <c:v>13.5</c:v>
                </c:pt>
                <c:pt idx="43">
                  <c:v>14.65</c:v>
                </c:pt>
                <c:pt idx="44">
                  <c:v>15.8</c:v>
                </c:pt>
                <c:pt idx="45">
                  <c:v>16.95</c:v>
                </c:pt>
                <c:pt idx="46">
                  <c:v>18.100000000000001</c:v>
                </c:pt>
                <c:pt idx="47">
                  <c:v>19.25</c:v>
                </c:pt>
                <c:pt idx="48">
                  <c:v>20.399999999999999</c:v>
                </c:pt>
                <c:pt idx="49">
                  <c:v>21.55</c:v>
                </c:pt>
                <c:pt idx="50">
                  <c:v>22.7</c:v>
                </c:pt>
                <c:pt idx="51">
                  <c:v>23.85</c:v>
                </c:pt>
                <c:pt idx="52">
                  <c:v>25</c:v>
                </c:pt>
                <c:pt idx="53">
                  <c:v>26.15</c:v>
                </c:pt>
                <c:pt idx="54">
                  <c:v>27.3</c:v>
                </c:pt>
                <c:pt idx="55">
                  <c:v>28.45</c:v>
                </c:pt>
                <c:pt idx="56">
                  <c:v>29.6</c:v>
                </c:pt>
                <c:pt idx="57">
                  <c:v>30.75</c:v>
                </c:pt>
                <c:pt idx="58">
                  <c:v>31.9</c:v>
                </c:pt>
                <c:pt idx="59">
                  <c:v>33.049999999999997</c:v>
                </c:pt>
                <c:pt idx="60">
                  <c:v>34.200000000000003</c:v>
                </c:pt>
                <c:pt idx="61">
                  <c:v>35.35</c:v>
                </c:pt>
                <c:pt idx="62">
                  <c:v>36.5</c:v>
                </c:pt>
                <c:pt idx="63">
                  <c:v>36.5</c:v>
                </c:pt>
                <c:pt idx="64">
                  <c:v>36.875</c:v>
                </c:pt>
                <c:pt idx="65">
                  <c:v>37.25</c:v>
                </c:pt>
                <c:pt idx="66">
                  <c:v>37.625</c:v>
                </c:pt>
                <c:pt idx="67">
                  <c:v>38</c:v>
                </c:pt>
                <c:pt idx="68">
                  <c:v>38.375</c:v>
                </c:pt>
                <c:pt idx="69">
                  <c:v>38.75</c:v>
                </c:pt>
                <c:pt idx="70">
                  <c:v>39.125</c:v>
                </c:pt>
                <c:pt idx="71">
                  <c:v>39.5</c:v>
                </c:pt>
                <c:pt idx="72">
                  <c:v>39.875</c:v>
                </c:pt>
                <c:pt idx="73">
                  <c:v>40.25</c:v>
                </c:pt>
                <c:pt idx="74">
                  <c:v>40.625</c:v>
                </c:pt>
                <c:pt idx="75">
                  <c:v>41</c:v>
                </c:pt>
                <c:pt idx="76">
                  <c:v>41.375</c:v>
                </c:pt>
                <c:pt idx="77">
                  <c:v>41.75</c:v>
                </c:pt>
                <c:pt idx="78">
                  <c:v>42.125</c:v>
                </c:pt>
                <c:pt idx="79">
                  <c:v>42.5</c:v>
                </c:pt>
                <c:pt idx="80">
                  <c:v>42.875</c:v>
                </c:pt>
                <c:pt idx="81">
                  <c:v>43.25</c:v>
                </c:pt>
                <c:pt idx="82">
                  <c:v>43.625</c:v>
                </c:pt>
                <c:pt idx="83">
                  <c:v>44</c:v>
                </c:pt>
                <c:pt idx="84">
                  <c:v>44</c:v>
                </c:pt>
                <c:pt idx="85">
                  <c:v>44.375</c:v>
                </c:pt>
                <c:pt idx="86">
                  <c:v>44.75</c:v>
                </c:pt>
                <c:pt idx="87">
                  <c:v>45.125</c:v>
                </c:pt>
                <c:pt idx="88">
                  <c:v>45.5</c:v>
                </c:pt>
                <c:pt idx="89">
                  <c:v>45.875</c:v>
                </c:pt>
                <c:pt idx="90">
                  <c:v>46.25</c:v>
                </c:pt>
                <c:pt idx="91">
                  <c:v>46.625</c:v>
                </c:pt>
                <c:pt idx="92">
                  <c:v>47</c:v>
                </c:pt>
                <c:pt idx="93">
                  <c:v>47.375</c:v>
                </c:pt>
                <c:pt idx="94">
                  <c:v>47.75</c:v>
                </c:pt>
                <c:pt idx="95">
                  <c:v>48.125</c:v>
                </c:pt>
                <c:pt idx="96">
                  <c:v>48.5</c:v>
                </c:pt>
                <c:pt idx="97">
                  <c:v>48.875</c:v>
                </c:pt>
                <c:pt idx="98">
                  <c:v>49.25</c:v>
                </c:pt>
                <c:pt idx="99">
                  <c:v>49.625</c:v>
                </c:pt>
                <c:pt idx="100">
                  <c:v>50</c:v>
                </c:pt>
                <c:pt idx="101">
                  <c:v>50.375</c:v>
                </c:pt>
                <c:pt idx="102">
                  <c:v>50.75</c:v>
                </c:pt>
                <c:pt idx="103">
                  <c:v>51.125</c:v>
                </c:pt>
                <c:pt idx="104">
                  <c:v>51.5</c:v>
                </c:pt>
                <c:pt idx="105">
                  <c:v>44</c:v>
                </c:pt>
                <c:pt idx="106">
                  <c:v>44.5</c:v>
                </c:pt>
                <c:pt idx="107">
                  <c:v>45</c:v>
                </c:pt>
                <c:pt idx="108">
                  <c:v>45.5</c:v>
                </c:pt>
                <c:pt idx="109">
                  <c:v>46</c:v>
                </c:pt>
                <c:pt idx="110">
                  <c:v>46.5</c:v>
                </c:pt>
                <c:pt idx="111">
                  <c:v>47</c:v>
                </c:pt>
                <c:pt idx="112">
                  <c:v>47.5</c:v>
                </c:pt>
                <c:pt idx="113">
                  <c:v>48</c:v>
                </c:pt>
                <c:pt idx="114">
                  <c:v>48.5</c:v>
                </c:pt>
                <c:pt idx="115">
                  <c:v>49</c:v>
                </c:pt>
                <c:pt idx="116">
                  <c:v>49.5</c:v>
                </c:pt>
                <c:pt idx="117">
                  <c:v>50</c:v>
                </c:pt>
                <c:pt idx="118">
                  <c:v>50.5</c:v>
                </c:pt>
                <c:pt idx="119">
                  <c:v>51</c:v>
                </c:pt>
                <c:pt idx="120">
                  <c:v>51.5</c:v>
                </c:pt>
                <c:pt idx="121">
                  <c:v>52</c:v>
                </c:pt>
                <c:pt idx="122">
                  <c:v>52.5</c:v>
                </c:pt>
                <c:pt idx="123">
                  <c:v>53</c:v>
                </c:pt>
                <c:pt idx="124">
                  <c:v>53.5</c:v>
                </c:pt>
                <c:pt idx="125">
                  <c:v>54</c:v>
                </c:pt>
                <c:pt idx="126">
                  <c:v>51.5</c:v>
                </c:pt>
                <c:pt idx="127">
                  <c:v>51.625</c:v>
                </c:pt>
                <c:pt idx="128">
                  <c:v>51.75</c:v>
                </c:pt>
                <c:pt idx="129">
                  <c:v>51.875</c:v>
                </c:pt>
                <c:pt idx="130">
                  <c:v>52</c:v>
                </c:pt>
                <c:pt idx="131">
                  <c:v>52.125</c:v>
                </c:pt>
                <c:pt idx="132">
                  <c:v>52.25</c:v>
                </c:pt>
                <c:pt idx="133">
                  <c:v>52.375</c:v>
                </c:pt>
                <c:pt idx="134">
                  <c:v>52.5</c:v>
                </c:pt>
                <c:pt idx="135">
                  <c:v>52.625</c:v>
                </c:pt>
                <c:pt idx="136">
                  <c:v>52.75</c:v>
                </c:pt>
                <c:pt idx="137">
                  <c:v>52.875</c:v>
                </c:pt>
                <c:pt idx="138">
                  <c:v>53</c:v>
                </c:pt>
                <c:pt idx="139">
                  <c:v>53.125</c:v>
                </c:pt>
                <c:pt idx="140">
                  <c:v>53.25</c:v>
                </c:pt>
                <c:pt idx="141">
                  <c:v>53.375</c:v>
                </c:pt>
                <c:pt idx="142">
                  <c:v>53.5</c:v>
                </c:pt>
                <c:pt idx="143">
                  <c:v>53.625</c:v>
                </c:pt>
                <c:pt idx="144">
                  <c:v>53.75</c:v>
                </c:pt>
                <c:pt idx="145">
                  <c:v>53.875</c:v>
                </c:pt>
                <c:pt idx="146">
                  <c:v>54</c:v>
                </c:pt>
                <c:pt idx="147">
                  <c:v>54</c:v>
                </c:pt>
                <c:pt idx="148">
                  <c:v>54.5</c:v>
                </c:pt>
                <c:pt idx="149">
                  <c:v>55</c:v>
                </c:pt>
                <c:pt idx="150">
                  <c:v>55.5</c:v>
                </c:pt>
                <c:pt idx="151">
                  <c:v>56</c:v>
                </c:pt>
                <c:pt idx="152">
                  <c:v>56.5</c:v>
                </c:pt>
                <c:pt idx="153">
                  <c:v>57</c:v>
                </c:pt>
                <c:pt idx="154">
                  <c:v>57.5</c:v>
                </c:pt>
                <c:pt idx="155">
                  <c:v>58</c:v>
                </c:pt>
                <c:pt idx="156">
                  <c:v>58.5</c:v>
                </c:pt>
                <c:pt idx="157">
                  <c:v>59</c:v>
                </c:pt>
                <c:pt idx="158">
                  <c:v>59.5</c:v>
                </c:pt>
                <c:pt idx="159">
                  <c:v>60</c:v>
                </c:pt>
                <c:pt idx="160">
                  <c:v>60.5</c:v>
                </c:pt>
                <c:pt idx="161">
                  <c:v>61</c:v>
                </c:pt>
                <c:pt idx="162">
                  <c:v>61.5</c:v>
                </c:pt>
                <c:pt idx="163">
                  <c:v>62</c:v>
                </c:pt>
                <c:pt idx="164">
                  <c:v>62.5</c:v>
                </c:pt>
                <c:pt idx="165">
                  <c:v>63</c:v>
                </c:pt>
                <c:pt idx="166">
                  <c:v>63.5</c:v>
                </c:pt>
                <c:pt idx="167">
                  <c:v>64</c:v>
                </c:pt>
                <c:pt idx="168">
                  <c:v>64</c:v>
                </c:pt>
                <c:pt idx="169">
                  <c:v>64.5</c:v>
                </c:pt>
                <c:pt idx="170">
                  <c:v>65</c:v>
                </c:pt>
                <c:pt idx="171">
                  <c:v>65.5</c:v>
                </c:pt>
                <c:pt idx="172">
                  <c:v>66</c:v>
                </c:pt>
                <c:pt idx="173">
                  <c:v>66.5</c:v>
                </c:pt>
                <c:pt idx="174">
                  <c:v>67</c:v>
                </c:pt>
                <c:pt idx="175">
                  <c:v>67.5</c:v>
                </c:pt>
                <c:pt idx="176">
                  <c:v>68</c:v>
                </c:pt>
                <c:pt idx="177">
                  <c:v>68.5</c:v>
                </c:pt>
                <c:pt idx="178">
                  <c:v>69</c:v>
                </c:pt>
                <c:pt idx="179">
                  <c:v>69.5</c:v>
                </c:pt>
                <c:pt idx="180">
                  <c:v>70</c:v>
                </c:pt>
                <c:pt idx="181">
                  <c:v>70.5</c:v>
                </c:pt>
                <c:pt idx="182">
                  <c:v>71</c:v>
                </c:pt>
                <c:pt idx="183">
                  <c:v>71.5</c:v>
                </c:pt>
                <c:pt idx="184">
                  <c:v>72</c:v>
                </c:pt>
                <c:pt idx="185">
                  <c:v>72.5</c:v>
                </c:pt>
                <c:pt idx="186">
                  <c:v>73</c:v>
                </c:pt>
                <c:pt idx="187">
                  <c:v>73.5</c:v>
                </c:pt>
                <c:pt idx="188">
                  <c:v>74</c:v>
                </c:pt>
                <c:pt idx="189">
                  <c:v>74</c:v>
                </c:pt>
                <c:pt idx="190">
                  <c:v>74.125</c:v>
                </c:pt>
                <c:pt idx="191">
                  <c:v>74.25</c:v>
                </c:pt>
                <c:pt idx="192">
                  <c:v>74.375</c:v>
                </c:pt>
                <c:pt idx="193">
                  <c:v>74.5</c:v>
                </c:pt>
                <c:pt idx="194">
                  <c:v>74.625</c:v>
                </c:pt>
                <c:pt idx="195">
                  <c:v>74.75</c:v>
                </c:pt>
                <c:pt idx="196">
                  <c:v>74.875</c:v>
                </c:pt>
                <c:pt idx="197">
                  <c:v>75</c:v>
                </c:pt>
                <c:pt idx="198">
                  <c:v>75.125</c:v>
                </c:pt>
                <c:pt idx="199">
                  <c:v>75.25</c:v>
                </c:pt>
                <c:pt idx="200">
                  <c:v>75.375</c:v>
                </c:pt>
                <c:pt idx="201">
                  <c:v>75.5</c:v>
                </c:pt>
                <c:pt idx="202">
                  <c:v>75.625</c:v>
                </c:pt>
                <c:pt idx="203">
                  <c:v>75.75</c:v>
                </c:pt>
                <c:pt idx="204">
                  <c:v>75.875</c:v>
                </c:pt>
                <c:pt idx="205">
                  <c:v>76</c:v>
                </c:pt>
                <c:pt idx="206">
                  <c:v>76.125</c:v>
                </c:pt>
                <c:pt idx="207">
                  <c:v>76.25</c:v>
                </c:pt>
                <c:pt idx="208">
                  <c:v>76.375</c:v>
                </c:pt>
                <c:pt idx="209">
                  <c:v>76.5</c:v>
                </c:pt>
                <c:pt idx="210">
                  <c:v>64</c:v>
                </c:pt>
                <c:pt idx="211">
                  <c:v>64.25</c:v>
                </c:pt>
                <c:pt idx="212">
                  <c:v>64.5</c:v>
                </c:pt>
                <c:pt idx="213">
                  <c:v>64.75</c:v>
                </c:pt>
                <c:pt idx="214">
                  <c:v>65</c:v>
                </c:pt>
                <c:pt idx="215">
                  <c:v>65.25</c:v>
                </c:pt>
                <c:pt idx="216">
                  <c:v>65.5</c:v>
                </c:pt>
                <c:pt idx="217">
                  <c:v>65.75</c:v>
                </c:pt>
                <c:pt idx="218">
                  <c:v>66</c:v>
                </c:pt>
                <c:pt idx="219">
                  <c:v>66.25</c:v>
                </c:pt>
                <c:pt idx="220">
                  <c:v>66.5</c:v>
                </c:pt>
                <c:pt idx="221">
                  <c:v>66.75</c:v>
                </c:pt>
                <c:pt idx="222">
                  <c:v>67</c:v>
                </c:pt>
                <c:pt idx="223">
                  <c:v>67.25</c:v>
                </c:pt>
                <c:pt idx="224">
                  <c:v>67.5</c:v>
                </c:pt>
                <c:pt idx="225">
                  <c:v>67.75</c:v>
                </c:pt>
                <c:pt idx="226">
                  <c:v>68</c:v>
                </c:pt>
                <c:pt idx="227">
                  <c:v>68.25</c:v>
                </c:pt>
                <c:pt idx="228">
                  <c:v>68.5</c:v>
                </c:pt>
                <c:pt idx="229">
                  <c:v>68.75</c:v>
                </c:pt>
                <c:pt idx="230">
                  <c:v>69</c:v>
                </c:pt>
                <c:pt idx="231">
                  <c:v>76.5</c:v>
                </c:pt>
                <c:pt idx="232">
                  <c:v>77</c:v>
                </c:pt>
                <c:pt idx="233">
                  <c:v>77.5</c:v>
                </c:pt>
                <c:pt idx="234">
                  <c:v>78</c:v>
                </c:pt>
                <c:pt idx="235">
                  <c:v>78.5</c:v>
                </c:pt>
                <c:pt idx="236">
                  <c:v>79</c:v>
                </c:pt>
                <c:pt idx="237">
                  <c:v>79.5</c:v>
                </c:pt>
                <c:pt idx="238">
                  <c:v>80</c:v>
                </c:pt>
                <c:pt idx="239">
                  <c:v>80.5</c:v>
                </c:pt>
                <c:pt idx="240">
                  <c:v>81</c:v>
                </c:pt>
                <c:pt idx="241">
                  <c:v>81.5</c:v>
                </c:pt>
                <c:pt idx="242">
                  <c:v>82</c:v>
                </c:pt>
                <c:pt idx="243">
                  <c:v>82.5</c:v>
                </c:pt>
                <c:pt idx="244">
                  <c:v>83</c:v>
                </c:pt>
                <c:pt idx="245">
                  <c:v>83.5</c:v>
                </c:pt>
                <c:pt idx="246">
                  <c:v>84</c:v>
                </c:pt>
                <c:pt idx="247">
                  <c:v>84.5</c:v>
                </c:pt>
                <c:pt idx="248">
                  <c:v>85</c:v>
                </c:pt>
                <c:pt idx="249">
                  <c:v>85.5</c:v>
                </c:pt>
                <c:pt idx="250">
                  <c:v>86</c:v>
                </c:pt>
                <c:pt idx="251">
                  <c:v>86.5</c:v>
                </c:pt>
                <c:pt idx="252">
                  <c:v>86.5</c:v>
                </c:pt>
                <c:pt idx="253">
                  <c:v>87</c:v>
                </c:pt>
                <c:pt idx="254">
                  <c:v>87.5</c:v>
                </c:pt>
                <c:pt idx="255">
                  <c:v>88</c:v>
                </c:pt>
                <c:pt idx="256">
                  <c:v>88.5</c:v>
                </c:pt>
                <c:pt idx="257">
                  <c:v>89</c:v>
                </c:pt>
                <c:pt idx="258">
                  <c:v>89.5</c:v>
                </c:pt>
                <c:pt idx="259">
                  <c:v>90</c:v>
                </c:pt>
                <c:pt idx="260">
                  <c:v>90.5</c:v>
                </c:pt>
                <c:pt idx="261">
                  <c:v>91</c:v>
                </c:pt>
                <c:pt idx="262">
                  <c:v>91.5</c:v>
                </c:pt>
                <c:pt idx="263">
                  <c:v>92</c:v>
                </c:pt>
                <c:pt idx="264">
                  <c:v>92.5</c:v>
                </c:pt>
                <c:pt idx="265">
                  <c:v>93</c:v>
                </c:pt>
                <c:pt idx="266">
                  <c:v>93.5</c:v>
                </c:pt>
                <c:pt idx="267">
                  <c:v>94</c:v>
                </c:pt>
                <c:pt idx="268">
                  <c:v>94.5</c:v>
                </c:pt>
                <c:pt idx="269">
                  <c:v>95</c:v>
                </c:pt>
                <c:pt idx="270">
                  <c:v>95.5</c:v>
                </c:pt>
                <c:pt idx="271">
                  <c:v>96</c:v>
                </c:pt>
                <c:pt idx="272">
                  <c:v>96.5</c:v>
                </c:pt>
                <c:pt idx="273">
                  <c:v>86.5</c:v>
                </c:pt>
                <c:pt idx="274">
                  <c:v>87</c:v>
                </c:pt>
                <c:pt idx="275">
                  <c:v>87.5</c:v>
                </c:pt>
                <c:pt idx="276">
                  <c:v>88</c:v>
                </c:pt>
                <c:pt idx="277">
                  <c:v>88.5</c:v>
                </c:pt>
                <c:pt idx="278">
                  <c:v>89</c:v>
                </c:pt>
                <c:pt idx="279">
                  <c:v>89.5</c:v>
                </c:pt>
                <c:pt idx="280">
                  <c:v>90</c:v>
                </c:pt>
                <c:pt idx="281">
                  <c:v>90.5</c:v>
                </c:pt>
                <c:pt idx="282">
                  <c:v>91</c:v>
                </c:pt>
                <c:pt idx="283">
                  <c:v>91.5</c:v>
                </c:pt>
                <c:pt idx="284">
                  <c:v>92</c:v>
                </c:pt>
                <c:pt idx="285">
                  <c:v>92.5</c:v>
                </c:pt>
                <c:pt idx="286">
                  <c:v>93</c:v>
                </c:pt>
                <c:pt idx="287">
                  <c:v>93.5</c:v>
                </c:pt>
                <c:pt idx="288">
                  <c:v>94</c:v>
                </c:pt>
                <c:pt idx="289">
                  <c:v>94.5</c:v>
                </c:pt>
                <c:pt idx="290">
                  <c:v>95</c:v>
                </c:pt>
                <c:pt idx="291">
                  <c:v>95.5</c:v>
                </c:pt>
                <c:pt idx="292">
                  <c:v>96</c:v>
                </c:pt>
                <c:pt idx="293">
                  <c:v>96.5</c:v>
                </c:pt>
                <c:pt idx="294">
                  <c:v>96.5</c:v>
                </c:pt>
                <c:pt idx="295">
                  <c:v>97</c:v>
                </c:pt>
                <c:pt idx="296">
                  <c:v>97.5</c:v>
                </c:pt>
                <c:pt idx="297">
                  <c:v>98</c:v>
                </c:pt>
                <c:pt idx="298">
                  <c:v>98.5</c:v>
                </c:pt>
                <c:pt idx="299">
                  <c:v>99</c:v>
                </c:pt>
                <c:pt idx="300">
                  <c:v>99.5</c:v>
                </c:pt>
                <c:pt idx="301">
                  <c:v>100</c:v>
                </c:pt>
                <c:pt idx="302">
                  <c:v>100.5</c:v>
                </c:pt>
                <c:pt idx="303">
                  <c:v>101</c:v>
                </c:pt>
                <c:pt idx="304">
                  <c:v>101.5</c:v>
                </c:pt>
                <c:pt idx="305">
                  <c:v>102</c:v>
                </c:pt>
                <c:pt idx="306">
                  <c:v>102.5</c:v>
                </c:pt>
                <c:pt idx="307">
                  <c:v>103</c:v>
                </c:pt>
                <c:pt idx="308">
                  <c:v>103.5</c:v>
                </c:pt>
                <c:pt idx="309">
                  <c:v>104</c:v>
                </c:pt>
                <c:pt idx="310">
                  <c:v>104.5</c:v>
                </c:pt>
                <c:pt idx="311">
                  <c:v>105</c:v>
                </c:pt>
                <c:pt idx="312">
                  <c:v>105.5</c:v>
                </c:pt>
                <c:pt idx="313">
                  <c:v>106</c:v>
                </c:pt>
                <c:pt idx="314">
                  <c:v>106.5</c:v>
                </c:pt>
                <c:pt idx="315">
                  <c:v>106.5</c:v>
                </c:pt>
                <c:pt idx="316">
                  <c:v>107.7</c:v>
                </c:pt>
                <c:pt idx="317">
                  <c:v>108.9</c:v>
                </c:pt>
                <c:pt idx="318">
                  <c:v>110.1</c:v>
                </c:pt>
                <c:pt idx="319">
                  <c:v>111.3</c:v>
                </c:pt>
                <c:pt idx="320">
                  <c:v>112.5</c:v>
                </c:pt>
                <c:pt idx="321">
                  <c:v>113.7</c:v>
                </c:pt>
                <c:pt idx="322">
                  <c:v>114.9</c:v>
                </c:pt>
                <c:pt idx="323">
                  <c:v>116.1</c:v>
                </c:pt>
                <c:pt idx="324">
                  <c:v>117.3</c:v>
                </c:pt>
                <c:pt idx="325">
                  <c:v>118.5</c:v>
                </c:pt>
                <c:pt idx="326">
                  <c:v>119.7</c:v>
                </c:pt>
                <c:pt idx="327">
                  <c:v>120.9</c:v>
                </c:pt>
                <c:pt idx="328">
                  <c:v>122.1</c:v>
                </c:pt>
                <c:pt idx="329">
                  <c:v>123.3</c:v>
                </c:pt>
                <c:pt idx="330">
                  <c:v>124.5</c:v>
                </c:pt>
                <c:pt idx="331">
                  <c:v>125.7</c:v>
                </c:pt>
                <c:pt idx="332">
                  <c:v>126.9</c:v>
                </c:pt>
                <c:pt idx="333">
                  <c:v>128.1</c:v>
                </c:pt>
                <c:pt idx="334">
                  <c:v>129.30000000000001</c:v>
                </c:pt>
                <c:pt idx="335">
                  <c:v>130.5</c:v>
                </c:pt>
                <c:pt idx="336">
                  <c:v>130.5</c:v>
                </c:pt>
                <c:pt idx="337">
                  <c:v>131.5</c:v>
                </c:pt>
                <c:pt idx="338">
                  <c:v>132.5</c:v>
                </c:pt>
                <c:pt idx="339">
                  <c:v>133.5</c:v>
                </c:pt>
                <c:pt idx="340">
                  <c:v>134.5</c:v>
                </c:pt>
                <c:pt idx="341">
                  <c:v>135.5</c:v>
                </c:pt>
                <c:pt idx="342">
                  <c:v>136.5</c:v>
                </c:pt>
                <c:pt idx="343">
                  <c:v>137.5</c:v>
                </c:pt>
                <c:pt idx="344">
                  <c:v>138.5</c:v>
                </c:pt>
                <c:pt idx="345">
                  <c:v>139.5</c:v>
                </c:pt>
                <c:pt idx="346">
                  <c:v>140.5</c:v>
                </c:pt>
                <c:pt idx="347">
                  <c:v>141.5</c:v>
                </c:pt>
                <c:pt idx="348">
                  <c:v>142.5</c:v>
                </c:pt>
                <c:pt idx="349">
                  <c:v>143.5</c:v>
                </c:pt>
                <c:pt idx="350">
                  <c:v>144.5</c:v>
                </c:pt>
                <c:pt idx="351">
                  <c:v>145.5</c:v>
                </c:pt>
                <c:pt idx="352">
                  <c:v>146.5</c:v>
                </c:pt>
                <c:pt idx="353">
                  <c:v>147.5</c:v>
                </c:pt>
                <c:pt idx="354">
                  <c:v>148.5</c:v>
                </c:pt>
                <c:pt idx="355">
                  <c:v>149.5</c:v>
                </c:pt>
                <c:pt idx="356">
                  <c:v>150.5</c:v>
                </c:pt>
              </c:numCache>
            </c:numRef>
          </c:xVal>
          <c:yVal>
            <c:numRef>
              <c:f>'data pression buncher CF 1'!$D$3:$D$359</c:f>
              <c:numCache>
                <c:formatCode>0.00E+00</c:formatCode>
                <c:ptCount val="357"/>
                <c:pt idx="0">
                  <c:v>9.3615635098174508E-13</c:v>
                </c:pt>
                <c:pt idx="1">
                  <c:v>3.11145640776859E-12</c:v>
                </c:pt>
                <c:pt idx="2">
                  <c:v>5.2867349649272101E-12</c:v>
                </c:pt>
                <c:pt idx="3">
                  <c:v>7.4619920224576004E-12</c:v>
                </c:pt>
                <c:pt idx="4">
                  <c:v>9.6372275803597506E-12</c:v>
                </c:pt>
                <c:pt idx="5">
                  <c:v>1.18124416386336E-11</c:v>
                </c:pt>
                <c:pt idx="6">
                  <c:v>1.3987634197279301E-11</c:v>
                </c:pt>
                <c:pt idx="7">
                  <c:v>1.61628052562968E-11</c:v>
                </c:pt>
                <c:pt idx="8">
                  <c:v>1.8337954815686001E-11</c:v>
                </c:pt>
                <c:pt idx="9">
                  <c:v>2.0513082875447E-11</c:v>
                </c:pt>
                <c:pt idx="10">
                  <c:v>2.26881894355797E-11</c:v>
                </c:pt>
                <c:pt idx="11">
                  <c:v>2.48632744960843E-11</c:v>
                </c:pt>
                <c:pt idx="12">
                  <c:v>2.7038338056960599E-11</c:v>
                </c:pt>
                <c:pt idx="13">
                  <c:v>2.9213380118208602E-11</c:v>
                </c:pt>
                <c:pt idx="14">
                  <c:v>3.1388400679828398E-11</c:v>
                </c:pt>
                <c:pt idx="15">
                  <c:v>3.3563399741820002E-11</c:v>
                </c:pt>
                <c:pt idx="16">
                  <c:v>3.5738377304183402E-11</c:v>
                </c:pt>
                <c:pt idx="17">
                  <c:v>3.7913333366918501E-11</c:v>
                </c:pt>
                <c:pt idx="18">
                  <c:v>4.0088267930025402E-11</c:v>
                </c:pt>
                <c:pt idx="19">
                  <c:v>4.2263180993504098E-11</c:v>
                </c:pt>
                <c:pt idx="20">
                  <c:v>4.4438072557354499E-11</c:v>
                </c:pt>
                <c:pt idx="21">
                  <c:v>4.4438072557354499E-11</c:v>
                </c:pt>
                <c:pt idx="22">
                  <c:v>4.5013258146258698E-11</c:v>
                </c:pt>
                <c:pt idx="23">
                  <c:v>4.5588365263619502E-11</c:v>
                </c:pt>
                <c:pt idx="24">
                  <c:v>4.6163393909436699E-11</c:v>
                </c:pt>
                <c:pt idx="25">
                  <c:v>4.6738344083710502E-11</c:v>
                </c:pt>
                <c:pt idx="26">
                  <c:v>4.7313215786440801E-11</c:v>
                </c:pt>
                <c:pt idx="27">
                  <c:v>4.7888009017627603E-11</c:v>
                </c:pt>
                <c:pt idx="28">
                  <c:v>4.8462723777270998E-11</c:v>
                </c:pt>
                <c:pt idx="29">
                  <c:v>4.9037360065370798E-11</c:v>
                </c:pt>
                <c:pt idx="30">
                  <c:v>4.9611917881927198E-11</c:v>
                </c:pt>
                <c:pt idx="31">
                  <c:v>5.0186397226940198E-11</c:v>
                </c:pt>
                <c:pt idx="32">
                  <c:v>5.0760798100409603E-11</c:v>
                </c:pt>
                <c:pt idx="33">
                  <c:v>5.1335120502335601E-11</c:v>
                </c:pt>
                <c:pt idx="34">
                  <c:v>5.1909364432718101E-11</c:v>
                </c:pt>
                <c:pt idx="35">
                  <c:v>5.2483529891557098E-11</c:v>
                </c:pt>
                <c:pt idx="36">
                  <c:v>5.3057616878852597E-11</c:v>
                </c:pt>
                <c:pt idx="37">
                  <c:v>5.3631625394604703E-11</c:v>
                </c:pt>
                <c:pt idx="38">
                  <c:v>5.4205555438813298E-11</c:v>
                </c:pt>
                <c:pt idx="39">
                  <c:v>5.4779407011478401E-11</c:v>
                </c:pt>
                <c:pt idx="40">
                  <c:v>5.5353180112600001E-11</c:v>
                </c:pt>
                <c:pt idx="41">
                  <c:v>5.5926874742178201E-11</c:v>
                </c:pt>
                <c:pt idx="42">
                  <c:v>5.5926874742178201E-11</c:v>
                </c:pt>
                <c:pt idx="43">
                  <c:v>5.6719679326666601E-11</c:v>
                </c:pt>
                <c:pt idx="44">
                  <c:v>5.7512254687924297E-11</c:v>
                </c:pt>
                <c:pt idx="45">
                  <c:v>5.8304600825951397E-11</c:v>
                </c:pt>
                <c:pt idx="46">
                  <c:v>5.9096717740747806E-11</c:v>
                </c:pt>
                <c:pt idx="47">
                  <c:v>5.9888605432313503E-11</c:v>
                </c:pt>
                <c:pt idx="48">
                  <c:v>6.0680263900648605E-11</c:v>
                </c:pt>
                <c:pt idx="49">
                  <c:v>6.1471693145752995E-11</c:v>
                </c:pt>
                <c:pt idx="50">
                  <c:v>6.22628931676267E-11</c:v>
                </c:pt>
                <c:pt idx="51">
                  <c:v>6.3053863966269797E-11</c:v>
                </c:pt>
                <c:pt idx="52">
                  <c:v>6.3844605541682195E-11</c:v>
                </c:pt>
                <c:pt idx="53">
                  <c:v>6.4635117893863895E-11</c:v>
                </c:pt>
                <c:pt idx="54">
                  <c:v>6.5425401022815E-11</c:v>
                </c:pt>
                <c:pt idx="55">
                  <c:v>6.6215454928535303E-11</c:v>
                </c:pt>
                <c:pt idx="56">
                  <c:v>6.7005279611025101E-11</c:v>
                </c:pt>
                <c:pt idx="57">
                  <c:v>6.7794875070284098E-11</c:v>
                </c:pt>
                <c:pt idx="58">
                  <c:v>6.8584241306312499E-11</c:v>
                </c:pt>
                <c:pt idx="59">
                  <c:v>6.9373378319110202E-11</c:v>
                </c:pt>
                <c:pt idx="60">
                  <c:v>7.0162286108677297E-11</c:v>
                </c:pt>
                <c:pt idx="61">
                  <c:v>7.0950964675013694E-11</c:v>
                </c:pt>
                <c:pt idx="62">
                  <c:v>7.1739414018119404E-11</c:v>
                </c:pt>
                <c:pt idx="63">
                  <c:v>7.1739414018119404E-11</c:v>
                </c:pt>
                <c:pt idx="64">
                  <c:v>7.1870185305526103E-11</c:v>
                </c:pt>
                <c:pt idx="65">
                  <c:v>7.2000927067686505E-11</c:v>
                </c:pt>
                <c:pt idx="66">
                  <c:v>7.2131639304600598E-11</c:v>
                </c:pt>
                <c:pt idx="67">
                  <c:v>7.2262322016268394E-11</c:v>
                </c:pt>
                <c:pt idx="68">
                  <c:v>7.2392975202689998E-11</c:v>
                </c:pt>
                <c:pt idx="69">
                  <c:v>7.2523598863865202E-11</c:v>
                </c:pt>
                <c:pt idx="70">
                  <c:v>7.26541929997942E-11</c:v>
                </c:pt>
                <c:pt idx="71">
                  <c:v>7.2784757610476798E-11</c:v>
                </c:pt>
                <c:pt idx="72">
                  <c:v>7.2915292695913203E-11</c:v>
                </c:pt>
                <c:pt idx="73">
                  <c:v>7.3045798256103299E-11</c:v>
                </c:pt>
                <c:pt idx="74">
                  <c:v>7.3176274291046995E-11</c:v>
                </c:pt>
                <c:pt idx="75">
                  <c:v>7.3306720800744499E-11</c:v>
                </c:pt>
                <c:pt idx="76">
                  <c:v>7.3437137785195706E-11</c:v>
                </c:pt>
                <c:pt idx="77">
                  <c:v>7.3567525244400603E-11</c:v>
                </c:pt>
                <c:pt idx="78">
                  <c:v>7.3697883178359295E-11</c:v>
                </c:pt>
                <c:pt idx="79">
                  <c:v>7.38282115870716E-11</c:v>
                </c:pt>
                <c:pt idx="80">
                  <c:v>7.3958510470537596E-11</c:v>
                </c:pt>
                <c:pt idx="81">
                  <c:v>7.4088779828757399E-11</c:v>
                </c:pt>
                <c:pt idx="82">
                  <c:v>7.4219019661730802E-11</c:v>
                </c:pt>
                <c:pt idx="83">
                  <c:v>7.4349229969457999E-11</c:v>
                </c:pt>
                <c:pt idx="84">
                  <c:v>7.4349229969457999E-11</c:v>
                </c:pt>
                <c:pt idx="85">
                  <c:v>7.4827378664965105E-11</c:v>
                </c:pt>
                <c:pt idx="86">
                  <c:v>7.5305497835225902E-11</c:v>
                </c:pt>
                <c:pt idx="87">
                  <c:v>7.5783587480240402E-11</c:v>
                </c:pt>
                <c:pt idx="88">
                  <c:v>7.6261647600008606E-11</c:v>
                </c:pt>
                <c:pt idx="89">
                  <c:v>7.6739678194530604E-11</c:v>
                </c:pt>
                <c:pt idx="90">
                  <c:v>7.7217679263806202E-11</c:v>
                </c:pt>
                <c:pt idx="91">
                  <c:v>7.7695650807835595E-11</c:v>
                </c:pt>
                <c:pt idx="92">
                  <c:v>7.8173592826618601E-11</c:v>
                </c:pt>
                <c:pt idx="93">
                  <c:v>7.86515053201554E-11</c:v>
                </c:pt>
                <c:pt idx="94">
                  <c:v>7.9129388288445904E-11</c:v>
                </c:pt>
                <c:pt idx="95">
                  <c:v>7.9607241731490098E-11</c:v>
                </c:pt>
                <c:pt idx="96">
                  <c:v>8.0085065649287996E-11</c:v>
                </c:pt>
                <c:pt idx="97">
                  <c:v>8.0562860041839597E-11</c:v>
                </c:pt>
                <c:pt idx="98">
                  <c:v>8.1040624909144903E-11</c:v>
                </c:pt>
                <c:pt idx="99">
                  <c:v>8.1518360251203899E-11</c:v>
                </c:pt>
                <c:pt idx="100">
                  <c:v>8.1996066068016702E-11</c:v>
                </c:pt>
                <c:pt idx="101">
                  <c:v>8.2473742359583105E-11</c:v>
                </c:pt>
                <c:pt idx="102">
                  <c:v>8.2951389125903199E-11</c:v>
                </c:pt>
                <c:pt idx="103">
                  <c:v>8.34290063669771E-11</c:v>
                </c:pt>
                <c:pt idx="104">
                  <c:v>8.3906594082804704E-11</c:v>
                </c:pt>
                <c:pt idx="105">
                  <c:v>7.4349229969457999E-11</c:v>
                </c:pt>
                <c:pt idx="106">
                  <c:v>7.2121658682736802E-11</c:v>
                </c:pt>
                <c:pt idx="107">
                  <c:v>6.9894003413092894E-11</c:v>
                </c:pt>
                <c:pt idx="108">
                  <c:v>6.7666264160526197E-11</c:v>
                </c:pt>
                <c:pt idx="109">
                  <c:v>6.5438440925036803E-11</c:v>
                </c:pt>
                <c:pt idx="110">
                  <c:v>6.3210533706624504E-11</c:v>
                </c:pt>
                <c:pt idx="111">
                  <c:v>6.0982542505289403E-11</c:v>
                </c:pt>
                <c:pt idx="112">
                  <c:v>5.8754467321031604E-11</c:v>
                </c:pt>
                <c:pt idx="113">
                  <c:v>5.6526308153850998E-11</c:v>
                </c:pt>
                <c:pt idx="114">
                  <c:v>5.4298065003747597E-11</c:v>
                </c:pt>
                <c:pt idx="115">
                  <c:v>5.2069737870721401E-11</c:v>
                </c:pt>
                <c:pt idx="116">
                  <c:v>4.9841326754772397E-11</c:v>
                </c:pt>
                <c:pt idx="117">
                  <c:v>4.7612831655900702E-11</c:v>
                </c:pt>
                <c:pt idx="118">
                  <c:v>4.5384252574106198E-11</c:v>
                </c:pt>
                <c:pt idx="119">
                  <c:v>4.3155589509388797E-11</c:v>
                </c:pt>
                <c:pt idx="120">
                  <c:v>4.0926842461748697E-11</c:v>
                </c:pt>
                <c:pt idx="121">
                  <c:v>3.8698011431185803E-11</c:v>
                </c:pt>
                <c:pt idx="122">
                  <c:v>3.6469096417700198E-11</c:v>
                </c:pt>
                <c:pt idx="123">
                  <c:v>3.4240097421291701E-11</c:v>
                </c:pt>
                <c:pt idx="124">
                  <c:v>3.2011014441960499E-11</c:v>
                </c:pt>
                <c:pt idx="125">
                  <c:v>2.97818474797064E-11</c:v>
                </c:pt>
                <c:pt idx="126">
                  <c:v>8.3906594082804704E-11</c:v>
                </c:pt>
                <c:pt idx="127">
                  <c:v>8.7738307223799102E-11</c:v>
                </c:pt>
                <c:pt idx="128">
                  <c:v>9.15700019399687E-11</c:v>
                </c:pt>
                <c:pt idx="129">
                  <c:v>9.5401678231313395E-11</c:v>
                </c:pt>
                <c:pt idx="130">
                  <c:v>9.9233336097833096E-11</c:v>
                </c:pt>
                <c:pt idx="131">
                  <c:v>1.03064975539528E-10</c:v>
                </c:pt>
                <c:pt idx="132">
                  <c:v>1.06896596556398E-10</c:v>
                </c:pt>
                <c:pt idx="133">
                  <c:v>1.10728199148443E-10</c:v>
                </c:pt>
                <c:pt idx="134">
                  <c:v>1.14559783315663E-10</c:v>
                </c:pt>
                <c:pt idx="135">
                  <c:v>1.1839134905805801E-10</c:v>
                </c:pt>
                <c:pt idx="136">
                  <c:v>1.2222289637562901E-10</c:v>
                </c:pt>
                <c:pt idx="137">
                  <c:v>1.26054425268374E-10</c:v>
                </c:pt>
                <c:pt idx="138">
                  <c:v>1.2988593573629501E-10</c:v>
                </c:pt>
                <c:pt idx="139">
                  <c:v>1.3371742777938999E-10</c:v>
                </c:pt>
                <c:pt idx="140">
                  <c:v>1.3754890139766099E-10</c:v>
                </c:pt>
                <c:pt idx="141">
                  <c:v>1.4138035659110699E-10</c:v>
                </c:pt>
                <c:pt idx="142">
                  <c:v>1.45211793359728E-10</c:v>
                </c:pt>
                <c:pt idx="143">
                  <c:v>1.49043211703524E-10</c:v>
                </c:pt>
                <c:pt idx="144">
                  <c:v>1.5287461162249499E-10</c:v>
                </c:pt>
                <c:pt idx="145">
                  <c:v>1.5670599311664201E-10</c:v>
                </c:pt>
                <c:pt idx="146">
                  <c:v>1.6053735618596299E-10</c:v>
                </c:pt>
                <c:pt idx="147">
                  <c:v>1.6053735618596299E-10</c:v>
                </c:pt>
                <c:pt idx="148">
                  <c:v>1.6146249360833601E-10</c:v>
                </c:pt>
                <c:pt idx="149">
                  <c:v>1.6238748865340901E-10</c:v>
                </c:pt>
                <c:pt idx="150">
                  <c:v>1.63312341321184E-10</c:v>
                </c:pt>
                <c:pt idx="151">
                  <c:v>1.6423705161166E-10</c:v>
                </c:pt>
                <c:pt idx="152">
                  <c:v>1.6516161952483799E-10</c:v>
                </c:pt>
                <c:pt idx="153">
                  <c:v>1.6608604506071599E-10</c:v>
                </c:pt>
                <c:pt idx="154">
                  <c:v>1.6701032821929601E-10</c:v>
                </c:pt>
                <c:pt idx="155">
                  <c:v>1.6793446900057701E-10</c:v>
                </c:pt>
                <c:pt idx="156">
                  <c:v>1.6885846740455899E-10</c:v>
                </c:pt>
                <c:pt idx="157">
                  <c:v>1.6978232343124199E-10</c:v>
                </c:pt>
                <c:pt idx="158">
                  <c:v>1.70706037080627E-10</c:v>
                </c:pt>
                <c:pt idx="159">
                  <c:v>1.7162960835271301E-10</c:v>
                </c:pt>
                <c:pt idx="160">
                  <c:v>1.7255303724749999E-10</c:v>
                </c:pt>
                <c:pt idx="161">
                  <c:v>1.7347632376498801E-10</c:v>
                </c:pt>
                <c:pt idx="162">
                  <c:v>1.74399467905178E-10</c:v>
                </c:pt>
                <c:pt idx="163">
                  <c:v>1.7532246966806799E-10</c:v>
                </c:pt>
                <c:pt idx="164">
                  <c:v>1.7624532905366E-10</c:v>
                </c:pt>
                <c:pt idx="165">
                  <c:v>1.77168046061953E-10</c:v>
                </c:pt>
                <c:pt idx="166">
                  <c:v>1.7809062069294799E-10</c:v>
                </c:pt>
                <c:pt idx="167">
                  <c:v>1.7901305294664301E-10</c:v>
                </c:pt>
                <c:pt idx="168">
                  <c:v>1.7901305294664301E-10</c:v>
                </c:pt>
                <c:pt idx="169">
                  <c:v>1.8108390336032401E-10</c:v>
                </c:pt>
                <c:pt idx="170">
                  <c:v>1.8315461139670599E-10</c:v>
                </c:pt>
                <c:pt idx="171">
                  <c:v>1.85225177055788E-10</c:v>
                </c:pt>
                <c:pt idx="172">
                  <c:v>1.8729560033757301E-10</c:v>
                </c:pt>
                <c:pt idx="173">
                  <c:v>1.89365881242058E-10</c:v>
                </c:pt>
                <c:pt idx="174">
                  <c:v>1.9143601976924501E-10</c:v>
                </c:pt>
                <c:pt idx="175">
                  <c:v>1.9350601591913199E-10</c:v>
                </c:pt>
                <c:pt idx="176">
                  <c:v>1.95575869691722E-10</c:v>
                </c:pt>
                <c:pt idx="177">
                  <c:v>1.9764558108701199E-10</c:v>
                </c:pt>
                <c:pt idx="178">
                  <c:v>1.9971515010500299E-10</c:v>
                </c:pt>
                <c:pt idx="179">
                  <c:v>2.0178457674569601E-10</c:v>
                </c:pt>
                <c:pt idx="180">
                  <c:v>2.0385386100908999E-10</c:v>
                </c:pt>
                <c:pt idx="181">
                  <c:v>2.05923002895185E-10</c:v>
                </c:pt>
                <c:pt idx="182">
                  <c:v>2.07992002403981E-10</c:v>
                </c:pt>
                <c:pt idx="183">
                  <c:v>2.10060859535479E-10</c:v>
                </c:pt>
                <c:pt idx="184">
                  <c:v>2.12129574289678E-10</c:v>
                </c:pt>
                <c:pt idx="185">
                  <c:v>2.1419814666657799E-10</c:v>
                </c:pt>
                <c:pt idx="186">
                  <c:v>2.1626657666617901E-10</c:v>
                </c:pt>
                <c:pt idx="187">
                  <c:v>2.18334864288481E-10</c:v>
                </c:pt>
                <c:pt idx="188">
                  <c:v>2.20403009533485E-10</c:v>
                </c:pt>
                <c:pt idx="189">
                  <c:v>2.20403009533485E-10</c:v>
                </c:pt>
                <c:pt idx="190">
                  <c:v>2.28967040276813E-10</c:v>
                </c:pt>
                <c:pt idx="191">
                  <c:v>2.3753105259531699E-10</c:v>
                </c:pt>
                <c:pt idx="192">
                  <c:v>2.4609504648899501E-10</c:v>
                </c:pt>
                <c:pt idx="193">
                  <c:v>2.5465902195784899E-10</c:v>
                </c:pt>
                <c:pt idx="194">
                  <c:v>2.6322297900187702E-10</c:v>
                </c:pt>
                <c:pt idx="195">
                  <c:v>2.7178691762108101E-10</c:v>
                </c:pt>
                <c:pt idx="196">
                  <c:v>2.8035083781545999E-10</c:v>
                </c:pt>
                <c:pt idx="197">
                  <c:v>2.8891473958501399E-10</c:v>
                </c:pt>
                <c:pt idx="198">
                  <c:v>2.9747862292974298E-10</c:v>
                </c:pt>
                <c:pt idx="199">
                  <c:v>3.06042487849647E-10</c:v>
                </c:pt>
                <c:pt idx="200">
                  <c:v>3.1460633434472698E-10</c:v>
                </c:pt>
                <c:pt idx="201">
                  <c:v>3.2317016241498101E-10</c:v>
                </c:pt>
                <c:pt idx="202">
                  <c:v>3.3173397206041101E-10</c:v>
                </c:pt>
                <c:pt idx="203">
                  <c:v>3.40297763281015E-10</c:v>
                </c:pt>
                <c:pt idx="204">
                  <c:v>3.4886153607679501E-10</c:v>
                </c:pt>
                <c:pt idx="205">
                  <c:v>3.5742529044775E-10</c:v>
                </c:pt>
                <c:pt idx="206">
                  <c:v>3.6598902639387998E-10</c:v>
                </c:pt>
                <c:pt idx="207">
                  <c:v>3.7455274391518498E-10</c:v>
                </c:pt>
                <c:pt idx="208">
                  <c:v>3.8311644301166502E-10</c:v>
                </c:pt>
                <c:pt idx="209">
                  <c:v>3.9168012368331998E-10</c:v>
                </c:pt>
                <c:pt idx="210">
                  <c:v>1.7901305294664301E-10</c:v>
                </c:pt>
                <c:pt idx="211">
                  <c:v>1.7259759431007599E-10</c:v>
                </c:pt>
                <c:pt idx="212">
                  <c:v>1.6618208596932999E-10</c:v>
                </c:pt>
                <c:pt idx="213">
                  <c:v>1.5976652792440499E-10</c:v>
                </c:pt>
                <c:pt idx="214">
                  <c:v>1.5335092017530101E-10</c:v>
                </c:pt>
                <c:pt idx="215">
                  <c:v>1.4693526272201799E-10</c:v>
                </c:pt>
                <c:pt idx="216">
                  <c:v>1.40519555564557E-10</c:v>
                </c:pt>
                <c:pt idx="217">
                  <c:v>1.3410379870291701E-10</c:v>
                </c:pt>
                <c:pt idx="218">
                  <c:v>1.2768799213709801E-10</c:v>
                </c:pt>
                <c:pt idx="219">
                  <c:v>1.212721358671E-10</c:v>
                </c:pt>
                <c:pt idx="220">
                  <c:v>1.1485622989292299E-10</c:v>
                </c:pt>
                <c:pt idx="221">
                  <c:v>1.0844027421456799E-10</c:v>
                </c:pt>
                <c:pt idx="222">
                  <c:v>1.02024268832034E-10</c:v>
                </c:pt>
                <c:pt idx="223">
                  <c:v>9.5608213745321296E-11</c:v>
                </c:pt>
                <c:pt idx="224">
                  <c:v>8.9192108954429599E-11</c:v>
                </c:pt>
                <c:pt idx="225">
                  <c:v>8.2775954459359103E-11</c:v>
                </c:pt>
                <c:pt idx="226">
                  <c:v>7.6359750260109806E-11</c:v>
                </c:pt>
                <c:pt idx="227">
                  <c:v>6.9943496356681697E-11</c:v>
                </c:pt>
                <c:pt idx="228">
                  <c:v>6.3527192749074801E-11</c:v>
                </c:pt>
                <c:pt idx="229">
                  <c:v>5.7110839437289202E-11</c:v>
                </c:pt>
                <c:pt idx="230">
                  <c:v>5.06944364213247E-11</c:v>
                </c:pt>
                <c:pt idx="231">
                  <c:v>3.9168012368331998E-10</c:v>
                </c:pt>
                <c:pt idx="232">
                  <c:v>3.9851106135277E-10</c:v>
                </c:pt>
                <c:pt idx="233">
                  <c:v>4.0534183105637401E-10</c:v>
                </c:pt>
                <c:pt idx="234">
                  <c:v>4.1217243279413298E-10</c:v>
                </c:pt>
                <c:pt idx="235">
                  <c:v>4.1900286656604599E-10</c:v>
                </c:pt>
                <c:pt idx="236">
                  <c:v>4.2583313237211401E-10</c:v>
                </c:pt>
                <c:pt idx="237">
                  <c:v>4.3266323021233602E-10</c:v>
                </c:pt>
                <c:pt idx="238">
                  <c:v>4.39493160086713E-10</c:v>
                </c:pt>
                <c:pt idx="239">
                  <c:v>4.4632292199524401E-10</c:v>
                </c:pt>
                <c:pt idx="240">
                  <c:v>4.53152515937929E-10</c:v>
                </c:pt>
                <c:pt idx="241">
                  <c:v>4.5998194191476901E-10</c:v>
                </c:pt>
                <c:pt idx="242">
                  <c:v>4.6681119992576295E-10</c:v>
                </c:pt>
                <c:pt idx="243">
                  <c:v>4.7364028997091197E-10</c:v>
                </c:pt>
                <c:pt idx="244">
                  <c:v>4.8046921205021501E-10</c:v>
                </c:pt>
                <c:pt idx="245">
                  <c:v>4.8729796616367199E-10</c:v>
                </c:pt>
                <c:pt idx="246">
                  <c:v>4.9412655231128404E-10</c:v>
                </c:pt>
                <c:pt idx="247">
                  <c:v>5.0095497049305096E-10</c:v>
                </c:pt>
                <c:pt idx="248">
                  <c:v>5.0778322070897201E-10</c:v>
                </c:pt>
                <c:pt idx="249">
                  <c:v>5.1461130295904699E-10</c:v>
                </c:pt>
                <c:pt idx="250">
                  <c:v>5.2143921724327704E-10</c:v>
                </c:pt>
                <c:pt idx="251">
                  <c:v>5.2826696356166103E-10</c:v>
                </c:pt>
                <c:pt idx="252">
                  <c:v>5.2826696356166103E-10</c:v>
                </c:pt>
                <c:pt idx="253">
                  <c:v>5.5092771888199505E-10</c:v>
                </c:pt>
                <c:pt idx="254">
                  <c:v>5.7358830623648403E-10</c:v>
                </c:pt>
                <c:pt idx="255">
                  <c:v>5.9624872562512695E-10</c:v>
                </c:pt>
                <c:pt idx="256">
                  <c:v>6.1890897704792401E-10</c:v>
                </c:pt>
                <c:pt idx="257">
                  <c:v>6.4156906050487603E-10</c:v>
                </c:pt>
                <c:pt idx="258">
                  <c:v>6.6422897599598302E-10</c:v>
                </c:pt>
                <c:pt idx="259">
                  <c:v>6.8688872352124405E-10</c:v>
                </c:pt>
                <c:pt idx="260">
                  <c:v>7.0954830308065901E-10</c:v>
                </c:pt>
                <c:pt idx="261">
                  <c:v>7.32207714674228E-10</c:v>
                </c:pt>
                <c:pt idx="262">
                  <c:v>7.5486695830195299E-10</c:v>
                </c:pt>
                <c:pt idx="263">
                  <c:v>7.7752603396383099E-10</c:v>
                </c:pt>
                <c:pt idx="264">
                  <c:v>8.0018494165986405E-10</c:v>
                </c:pt>
                <c:pt idx="265">
                  <c:v>8.2284368139005197E-10</c:v>
                </c:pt>
                <c:pt idx="266">
                  <c:v>8.4550225315439301E-10</c:v>
                </c:pt>
                <c:pt idx="267">
                  <c:v>8.6816065695289004E-10</c:v>
                </c:pt>
                <c:pt idx="268">
                  <c:v>8.9081889278553997E-10</c:v>
                </c:pt>
                <c:pt idx="269">
                  <c:v>9.13476960652346E-10</c:v>
                </c:pt>
                <c:pt idx="270">
                  <c:v>9.3613486055330493E-10</c:v>
                </c:pt>
                <c:pt idx="271">
                  <c:v>9.5879259248841893E-10</c:v>
                </c:pt>
                <c:pt idx="272">
                  <c:v>9.81450156457688E-10</c:v>
                </c:pt>
                <c:pt idx="273">
                  <c:v>5.2826696356166103E-10</c:v>
                </c:pt>
                <c:pt idx="274">
                  <c:v>5.1243267529862004E-10</c:v>
                </c:pt>
                <c:pt idx="275">
                  <c:v>4.96598303052657E-10</c:v>
                </c:pt>
                <c:pt idx="276">
                  <c:v>4.8076384682376995E-10</c:v>
                </c:pt>
                <c:pt idx="277">
                  <c:v>4.64929306611961E-10</c:v>
                </c:pt>
                <c:pt idx="278">
                  <c:v>4.4909468241722902E-10</c:v>
                </c:pt>
                <c:pt idx="279">
                  <c:v>4.3325997423957499E-10</c:v>
                </c:pt>
                <c:pt idx="280">
                  <c:v>4.1742518207899699E-10</c:v>
                </c:pt>
                <c:pt idx="281">
                  <c:v>4.0159030593549699E-10</c:v>
                </c:pt>
                <c:pt idx="282">
                  <c:v>3.8575534580907401E-10</c:v>
                </c:pt>
                <c:pt idx="283">
                  <c:v>3.6992030169972799E-10</c:v>
                </c:pt>
                <c:pt idx="284">
                  <c:v>3.5408517360745997E-10</c:v>
                </c:pt>
                <c:pt idx="285">
                  <c:v>3.3824996153226799E-10</c:v>
                </c:pt>
                <c:pt idx="286">
                  <c:v>3.2241466547415401E-10</c:v>
                </c:pt>
                <c:pt idx="287">
                  <c:v>3.06579285433117E-10</c:v>
                </c:pt>
                <c:pt idx="288">
                  <c:v>2.90743821409157E-10</c:v>
                </c:pt>
                <c:pt idx="289">
                  <c:v>2.7490827340227501E-10</c:v>
                </c:pt>
                <c:pt idx="290">
                  <c:v>2.5907264141246998E-10</c:v>
                </c:pt>
                <c:pt idx="291">
                  <c:v>2.4323692543974202E-10</c:v>
                </c:pt>
                <c:pt idx="292">
                  <c:v>2.27401125484091E-10</c:v>
                </c:pt>
                <c:pt idx="293">
                  <c:v>2.1156524154551699E-10</c:v>
                </c:pt>
                <c:pt idx="294">
                  <c:v>9.81450156457688E-10</c:v>
                </c:pt>
                <c:pt idx="295">
                  <c:v>9.9395467614864606E-10</c:v>
                </c:pt>
                <c:pt idx="296">
                  <c:v>1.00645907903795E-9</c:v>
                </c:pt>
                <c:pt idx="297">
                  <c:v>1.01896336512562E-9</c:v>
                </c:pt>
                <c:pt idx="298">
                  <c:v>1.0314675344116399E-9</c:v>
                </c:pt>
                <c:pt idx="299">
                  <c:v>1.04397158689601E-9</c:v>
                </c:pt>
                <c:pt idx="300">
                  <c:v>1.0564755225787401E-9</c:v>
                </c:pt>
                <c:pt idx="301">
                  <c:v>1.0689793414598201E-9</c:v>
                </c:pt>
                <c:pt idx="302">
                  <c:v>1.0814830435392599E-9</c:v>
                </c:pt>
                <c:pt idx="303">
                  <c:v>1.09398662881705E-9</c:v>
                </c:pt>
                <c:pt idx="304">
                  <c:v>1.10649009729319E-9</c:v>
                </c:pt>
                <c:pt idx="305">
                  <c:v>1.1189934489676899E-9</c:v>
                </c:pt>
                <c:pt idx="306">
                  <c:v>1.13149668384054E-9</c:v>
                </c:pt>
                <c:pt idx="307">
                  <c:v>1.14399980191174E-9</c:v>
                </c:pt>
                <c:pt idx="308">
                  <c:v>1.1565028031813E-9</c:v>
                </c:pt>
                <c:pt idx="309">
                  <c:v>1.1690056876492101E-9</c:v>
                </c:pt>
                <c:pt idx="310">
                  <c:v>1.18150845531547E-9</c:v>
                </c:pt>
                <c:pt idx="311">
                  <c:v>1.1940111061800899E-9</c:v>
                </c:pt>
                <c:pt idx="312">
                  <c:v>1.20651364024307E-9</c:v>
                </c:pt>
                <c:pt idx="313">
                  <c:v>1.2190160575043899E-9</c:v>
                </c:pt>
                <c:pt idx="314">
                  <c:v>1.2315183579640699E-9</c:v>
                </c:pt>
                <c:pt idx="315">
                  <c:v>1.2315183579640699E-9</c:v>
                </c:pt>
                <c:pt idx="316">
                  <c:v>1.2535330520990201E-9</c:v>
                </c:pt>
                <c:pt idx="317">
                  <c:v>1.27554749942701E-9</c:v>
                </c:pt>
                <c:pt idx="318">
                  <c:v>1.29756169994804E-9</c:v>
                </c:pt>
                <c:pt idx="319">
                  <c:v>1.3195756536621101E-9</c:v>
                </c:pt>
                <c:pt idx="320">
                  <c:v>1.3415893605692301E-9</c:v>
                </c:pt>
                <c:pt idx="321">
                  <c:v>1.36360282066939E-9</c:v>
                </c:pt>
                <c:pt idx="322">
                  <c:v>1.38561603396259E-9</c:v>
                </c:pt>
                <c:pt idx="323">
                  <c:v>1.4076290004488399E-9</c:v>
                </c:pt>
                <c:pt idx="324">
                  <c:v>1.4296417201281299E-9</c:v>
                </c:pt>
                <c:pt idx="325">
                  <c:v>1.45165419300047E-9</c:v>
                </c:pt>
                <c:pt idx="326">
                  <c:v>1.47366641906584E-9</c:v>
                </c:pt>
                <c:pt idx="327">
                  <c:v>1.4956783983242599E-9</c:v>
                </c:pt>
                <c:pt idx="328">
                  <c:v>1.5176901307757301E-9</c:v>
                </c:pt>
                <c:pt idx="329">
                  <c:v>1.5397016164202301E-9</c:v>
                </c:pt>
                <c:pt idx="330">
                  <c:v>1.56171285525779E-9</c:v>
                </c:pt>
                <c:pt idx="331">
                  <c:v>1.5837238472883799E-9</c:v>
                </c:pt>
                <c:pt idx="332">
                  <c:v>1.6057345925120199E-9</c:v>
                </c:pt>
                <c:pt idx="333">
                  <c:v>1.6277450909286901E-9</c:v>
                </c:pt>
                <c:pt idx="334">
                  <c:v>1.64975534253842E-9</c:v>
                </c:pt>
                <c:pt idx="335">
                  <c:v>1.67176534734118E-9</c:v>
                </c:pt>
                <c:pt idx="336">
                  <c:v>1.67176534734118E-9</c:v>
                </c:pt>
                <c:pt idx="337">
                  <c:v>1.6877387572814801E-9</c:v>
                </c:pt>
                <c:pt idx="338">
                  <c:v>1.69708287167669E-9</c:v>
                </c:pt>
                <c:pt idx="339">
                  <c:v>1.6997976905268099E-9</c:v>
                </c:pt>
                <c:pt idx="340">
                  <c:v>1.69588321383185E-9</c:v>
                </c:pt>
                <c:pt idx="341">
                  <c:v>1.6853394415918E-9</c:v>
                </c:pt>
                <c:pt idx="342">
                  <c:v>1.6681663738066701E-9</c:v>
                </c:pt>
                <c:pt idx="343">
                  <c:v>1.6443640104764401E-9</c:v>
                </c:pt>
                <c:pt idx="344">
                  <c:v>1.61393235160114E-9</c:v>
                </c:pt>
                <c:pt idx="345">
                  <c:v>1.5768713971807399E-9</c:v>
                </c:pt>
                <c:pt idx="346">
                  <c:v>1.53318114721527E-9</c:v>
                </c:pt>
                <c:pt idx="347">
                  <c:v>1.4828616017047E-9</c:v>
                </c:pt>
                <c:pt idx="348">
                  <c:v>1.4259127606490499E-9</c:v>
                </c:pt>
                <c:pt idx="349">
                  <c:v>1.3623346240483099E-9</c:v>
                </c:pt>
                <c:pt idx="350">
                  <c:v>1.29212719190249E-9</c:v>
                </c:pt>
                <c:pt idx="351">
                  <c:v>1.21529046421158E-9</c:v>
                </c:pt>
                <c:pt idx="352">
                  <c:v>1.13182444097558E-9</c:v>
                </c:pt>
                <c:pt idx="353">
                  <c:v>1.0417291221944999E-9</c:v>
                </c:pt>
                <c:pt idx="354">
                  <c:v>9.4500450786833899E-10</c:v>
                </c:pt>
                <c:pt idx="355">
                  <c:v>8.4165059799708603E-10</c:v>
                </c:pt>
                <c:pt idx="356">
                  <c:v>7.3166739258074599E-10</c:v>
                </c:pt>
              </c:numCache>
            </c:numRef>
          </c:yVal>
          <c:smooth val="0"/>
          <c:extLst>
            <c:ext xmlns:c16="http://schemas.microsoft.com/office/drawing/2014/chart" uri="{C3380CC4-5D6E-409C-BE32-E72D297353CC}">
              <c16:uniqueId val="{00000002-49FF-4B2A-883E-DC104234534D}"/>
            </c:ext>
          </c:extLst>
        </c:ser>
        <c:ser>
          <c:idx val="3"/>
          <c:order val="3"/>
          <c:tx>
            <c:strRef>
              <c:f>'data pression buncher CF 1'!$E$2</c:f>
              <c:strCache>
                <c:ptCount val="1"/>
                <c:pt idx="0">
                  <c:v>Pression CO2</c:v>
                </c:pt>
              </c:strCache>
            </c:strRef>
          </c:tx>
          <c:spPr>
            <a:ln w="19050" cap="rnd">
              <a:noFill/>
              <a:round/>
            </a:ln>
            <a:effectLst/>
          </c:spPr>
          <c:marker>
            <c:symbol val="triangle"/>
            <c:size val="2"/>
            <c:spPr>
              <a:solidFill>
                <a:srgbClr val="92D050"/>
              </a:solidFill>
              <a:ln w="9525">
                <a:solidFill>
                  <a:srgbClr val="92D050"/>
                </a:solidFill>
              </a:ln>
              <a:effectLst/>
            </c:spPr>
          </c:marker>
          <c:xVal>
            <c:numRef>
              <c:f>'data pression buncher CF 1'!$A$3:$A$359</c:f>
              <c:numCache>
                <c:formatCode>General</c:formatCode>
                <c:ptCount val="357"/>
                <c:pt idx="0">
                  <c:v>0</c:v>
                </c:pt>
                <c:pt idx="1">
                  <c:v>0.1</c:v>
                </c:pt>
                <c:pt idx="2">
                  <c:v>0.2</c:v>
                </c:pt>
                <c:pt idx="3">
                  <c:v>0.3</c:v>
                </c:pt>
                <c:pt idx="4">
                  <c:v>0.4</c:v>
                </c:pt>
                <c:pt idx="5">
                  <c:v>0.5</c:v>
                </c:pt>
                <c:pt idx="6">
                  <c:v>0.6</c:v>
                </c:pt>
                <c:pt idx="7">
                  <c:v>0.7</c:v>
                </c:pt>
                <c:pt idx="8">
                  <c:v>0.8</c:v>
                </c:pt>
                <c:pt idx="9">
                  <c:v>0.9</c:v>
                </c:pt>
                <c:pt idx="10">
                  <c:v>1</c:v>
                </c:pt>
                <c:pt idx="11">
                  <c:v>1.1000000000000001</c:v>
                </c:pt>
                <c:pt idx="12">
                  <c:v>1.2</c:v>
                </c:pt>
                <c:pt idx="13">
                  <c:v>1.3</c:v>
                </c:pt>
                <c:pt idx="14">
                  <c:v>1.4</c:v>
                </c:pt>
                <c:pt idx="15">
                  <c:v>1.5</c:v>
                </c:pt>
                <c:pt idx="16">
                  <c:v>1.6</c:v>
                </c:pt>
                <c:pt idx="17">
                  <c:v>1.7</c:v>
                </c:pt>
                <c:pt idx="18">
                  <c:v>1.8</c:v>
                </c:pt>
                <c:pt idx="19">
                  <c:v>1.9</c:v>
                </c:pt>
                <c:pt idx="20">
                  <c:v>2</c:v>
                </c:pt>
                <c:pt idx="21">
                  <c:v>2</c:v>
                </c:pt>
                <c:pt idx="22">
                  <c:v>2.5750000000000002</c:v>
                </c:pt>
                <c:pt idx="23">
                  <c:v>3.15</c:v>
                </c:pt>
                <c:pt idx="24">
                  <c:v>3.7250000000000001</c:v>
                </c:pt>
                <c:pt idx="25">
                  <c:v>4.3</c:v>
                </c:pt>
                <c:pt idx="26">
                  <c:v>4.875</c:v>
                </c:pt>
                <c:pt idx="27">
                  <c:v>5.45</c:v>
                </c:pt>
                <c:pt idx="28">
                  <c:v>6.0250000000000004</c:v>
                </c:pt>
                <c:pt idx="29">
                  <c:v>6.6</c:v>
                </c:pt>
                <c:pt idx="30">
                  <c:v>7.1749999999999998</c:v>
                </c:pt>
                <c:pt idx="31">
                  <c:v>7.75</c:v>
                </c:pt>
                <c:pt idx="32">
                  <c:v>8.3249999999999993</c:v>
                </c:pt>
                <c:pt idx="33">
                  <c:v>8.9</c:v>
                </c:pt>
                <c:pt idx="34">
                  <c:v>9.4749999999999996</c:v>
                </c:pt>
                <c:pt idx="35">
                  <c:v>10.050000000000001</c:v>
                </c:pt>
                <c:pt idx="36">
                  <c:v>10.625</c:v>
                </c:pt>
                <c:pt idx="37">
                  <c:v>11.2</c:v>
                </c:pt>
                <c:pt idx="38">
                  <c:v>11.775</c:v>
                </c:pt>
                <c:pt idx="39">
                  <c:v>12.35</c:v>
                </c:pt>
                <c:pt idx="40">
                  <c:v>12.925000000000001</c:v>
                </c:pt>
                <c:pt idx="41">
                  <c:v>13.5</c:v>
                </c:pt>
                <c:pt idx="42">
                  <c:v>13.5</c:v>
                </c:pt>
                <c:pt idx="43">
                  <c:v>14.65</c:v>
                </c:pt>
                <c:pt idx="44">
                  <c:v>15.8</c:v>
                </c:pt>
                <c:pt idx="45">
                  <c:v>16.95</c:v>
                </c:pt>
                <c:pt idx="46">
                  <c:v>18.100000000000001</c:v>
                </c:pt>
                <c:pt idx="47">
                  <c:v>19.25</c:v>
                </c:pt>
                <c:pt idx="48">
                  <c:v>20.399999999999999</c:v>
                </c:pt>
                <c:pt idx="49">
                  <c:v>21.55</c:v>
                </c:pt>
                <c:pt idx="50">
                  <c:v>22.7</c:v>
                </c:pt>
                <c:pt idx="51">
                  <c:v>23.85</c:v>
                </c:pt>
                <c:pt idx="52">
                  <c:v>25</c:v>
                </c:pt>
                <c:pt idx="53">
                  <c:v>26.15</c:v>
                </c:pt>
                <c:pt idx="54">
                  <c:v>27.3</c:v>
                </c:pt>
                <c:pt idx="55">
                  <c:v>28.45</c:v>
                </c:pt>
                <c:pt idx="56">
                  <c:v>29.6</c:v>
                </c:pt>
                <c:pt idx="57">
                  <c:v>30.75</c:v>
                </c:pt>
                <c:pt idx="58">
                  <c:v>31.9</c:v>
                </c:pt>
                <c:pt idx="59">
                  <c:v>33.049999999999997</c:v>
                </c:pt>
                <c:pt idx="60">
                  <c:v>34.200000000000003</c:v>
                </c:pt>
                <c:pt idx="61">
                  <c:v>35.35</c:v>
                </c:pt>
                <c:pt idx="62">
                  <c:v>36.5</c:v>
                </c:pt>
                <c:pt idx="63">
                  <c:v>36.5</c:v>
                </c:pt>
                <c:pt idx="64">
                  <c:v>36.875</c:v>
                </c:pt>
                <c:pt idx="65">
                  <c:v>37.25</c:v>
                </c:pt>
                <c:pt idx="66">
                  <c:v>37.625</c:v>
                </c:pt>
                <c:pt idx="67">
                  <c:v>38</c:v>
                </c:pt>
                <c:pt idx="68">
                  <c:v>38.375</c:v>
                </c:pt>
                <c:pt idx="69">
                  <c:v>38.75</c:v>
                </c:pt>
                <c:pt idx="70">
                  <c:v>39.125</c:v>
                </c:pt>
                <c:pt idx="71">
                  <c:v>39.5</c:v>
                </c:pt>
                <c:pt idx="72">
                  <c:v>39.875</c:v>
                </c:pt>
                <c:pt idx="73">
                  <c:v>40.25</c:v>
                </c:pt>
                <c:pt idx="74">
                  <c:v>40.625</c:v>
                </c:pt>
                <c:pt idx="75">
                  <c:v>41</c:v>
                </c:pt>
                <c:pt idx="76">
                  <c:v>41.375</c:v>
                </c:pt>
                <c:pt idx="77">
                  <c:v>41.75</c:v>
                </c:pt>
                <c:pt idx="78">
                  <c:v>42.125</c:v>
                </c:pt>
                <c:pt idx="79">
                  <c:v>42.5</c:v>
                </c:pt>
                <c:pt idx="80">
                  <c:v>42.875</c:v>
                </c:pt>
                <c:pt idx="81">
                  <c:v>43.25</c:v>
                </c:pt>
                <c:pt idx="82">
                  <c:v>43.625</c:v>
                </c:pt>
                <c:pt idx="83">
                  <c:v>44</c:v>
                </c:pt>
                <c:pt idx="84">
                  <c:v>44</c:v>
                </c:pt>
                <c:pt idx="85">
                  <c:v>44.375</c:v>
                </c:pt>
                <c:pt idx="86">
                  <c:v>44.75</c:v>
                </c:pt>
                <c:pt idx="87">
                  <c:v>45.125</c:v>
                </c:pt>
                <c:pt idx="88">
                  <c:v>45.5</c:v>
                </c:pt>
                <c:pt idx="89">
                  <c:v>45.875</c:v>
                </c:pt>
                <c:pt idx="90">
                  <c:v>46.25</c:v>
                </c:pt>
                <c:pt idx="91">
                  <c:v>46.625</c:v>
                </c:pt>
                <c:pt idx="92">
                  <c:v>47</c:v>
                </c:pt>
                <c:pt idx="93">
                  <c:v>47.375</c:v>
                </c:pt>
                <c:pt idx="94">
                  <c:v>47.75</c:v>
                </c:pt>
                <c:pt idx="95">
                  <c:v>48.125</c:v>
                </c:pt>
                <c:pt idx="96">
                  <c:v>48.5</c:v>
                </c:pt>
                <c:pt idx="97">
                  <c:v>48.875</c:v>
                </c:pt>
                <c:pt idx="98">
                  <c:v>49.25</c:v>
                </c:pt>
                <c:pt idx="99">
                  <c:v>49.625</c:v>
                </c:pt>
                <c:pt idx="100">
                  <c:v>50</c:v>
                </c:pt>
                <c:pt idx="101">
                  <c:v>50.375</c:v>
                </c:pt>
                <c:pt idx="102">
                  <c:v>50.75</c:v>
                </c:pt>
                <c:pt idx="103">
                  <c:v>51.125</c:v>
                </c:pt>
                <c:pt idx="104">
                  <c:v>51.5</c:v>
                </c:pt>
                <c:pt idx="105">
                  <c:v>44</c:v>
                </c:pt>
                <c:pt idx="106">
                  <c:v>44.5</c:v>
                </c:pt>
                <c:pt idx="107">
                  <c:v>45</c:v>
                </c:pt>
                <c:pt idx="108">
                  <c:v>45.5</c:v>
                </c:pt>
                <c:pt idx="109">
                  <c:v>46</c:v>
                </c:pt>
                <c:pt idx="110">
                  <c:v>46.5</c:v>
                </c:pt>
                <c:pt idx="111">
                  <c:v>47</c:v>
                </c:pt>
                <c:pt idx="112">
                  <c:v>47.5</c:v>
                </c:pt>
                <c:pt idx="113">
                  <c:v>48</c:v>
                </c:pt>
                <c:pt idx="114">
                  <c:v>48.5</c:v>
                </c:pt>
                <c:pt idx="115">
                  <c:v>49</c:v>
                </c:pt>
                <c:pt idx="116">
                  <c:v>49.5</c:v>
                </c:pt>
                <c:pt idx="117">
                  <c:v>50</c:v>
                </c:pt>
                <c:pt idx="118">
                  <c:v>50.5</c:v>
                </c:pt>
                <c:pt idx="119">
                  <c:v>51</c:v>
                </c:pt>
                <c:pt idx="120">
                  <c:v>51.5</c:v>
                </c:pt>
                <c:pt idx="121">
                  <c:v>52</c:v>
                </c:pt>
                <c:pt idx="122">
                  <c:v>52.5</c:v>
                </c:pt>
                <c:pt idx="123">
                  <c:v>53</c:v>
                </c:pt>
                <c:pt idx="124">
                  <c:v>53.5</c:v>
                </c:pt>
                <c:pt idx="125">
                  <c:v>54</c:v>
                </c:pt>
                <c:pt idx="126">
                  <c:v>51.5</c:v>
                </c:pt>
                <c:pt idx="127">
                  <c:v>51.625</c:v>
                </c:pt>
                <c:pt idx="128">
                  <c:v>51.75</c:v>
                </c:pt>
                <c:pt idx="129">
                  <c:v>51.875</c:v>
                </c:pt>
                <c:pt idx="130">
                  <c:v>52</c:v>
                </c:pt>
                <c:pt idx="131">
                  <c:v>52.125</c:v>
                </c:pt>
                <c:pt idx="132">
                  <c:v>52.25</c:v>
                </c:pt>
                <c:pt idx="133">
                  <c:v>52.375</c:v>
                </c:pt>
                <c:pt idx="134">
                  <c:v>52.5</c:v>
                </c:pt>
                <c:pt idx="135">
                  <c:v>52.625</c:v>
                </c:pt>
                <c:pt idx="136">
                  <c:v>52.75</c:v>
                </c:pt>
                <c:pt idx="137">
                  <c:v>52.875</c:v>
                </c:pt>
                <c:pt idx="138">
                  <c:v>53</c:v>
                </c:pt>
                <c:pt idx="139">
                  <c:v>53.125</c:v>
                </c:pt>
                <c:pt idx="140">
                  <c:v>53.25</c:v>
                </c:pt>
                <c:pt idx="141">
                  <c:v>53.375</c:v>
                </c:pt>
                <c:pt idx="142">
                  <c:v>53.5</c:v>
                </c:pt>
                <c:pt idx="143">
                  <c:v>53.625</c:v>
                </c:pt>
                <c:pt idx="144">
                  <c:v>53.75</c:v>
                </c:pt>
                <c:pt idx="145">
                  <c:v>53.875</c:v>
                </c:pt>
                <c:pt idx="146">
                  <c:v>54</c:v>
                </c:pt>
                <c:pt idx="147">
                  <c:v>54</c:v>
                </c:pt>
                <c:pt idx="148">
                  <c:v>54.5</c:v>
                </c:pt>
                <c:pt idx="149">
                  <c:v>55</c:v>
                </c:pt>
                <c:pt idx="150">
                  <c:v>55.5</c:v>
                </c:pt>
                <c:pt idx="151">
                  <c:v>56</c:v>
                </c:pt>
                <c:pt idx="152">
                  <c:v>56.5</c:v>
                </c:pt>
                <c:pt idx="153">
                  <c:v>57</c:v>
                </c:pt>
                <c:pt idx="154">
                  <c:v>57.5</c:v>
                </c:pt>
                <c:pt idx="155">
                  <c:v>58</c:v>
                </c:pt>
                <c:pt idx="156">
                  <c:v>58.5</c:v>
                </c:pt>
                <c:pt idx="157">
                  <c:v>59</c:v>
                </c:pt>
                <c:pt idx="158">
                  <c:v>59.5</c:v>
                </c:pt>
                <c:pt idx="159">
                  <c:v>60</c:v>
                </c:pt>
                <c:pt idx="160">
                  <c:v>60.5</c:v>
                </c:pt>
                <c:pt idx="161">
                  <c:v>61</c:v>
                </c:pt>
                <c:pt idx="162">
                  <c:v>61.5</c:v>
                </c:pt>
                <c:pt idx="163">
                  <c:v>62</c:v>
                </c:pt>
                <c:pt idx="164">
                  <c:v>62.5</c:v>
                </c:pt>
                <c:pt idx="165">
                  <c:v>63</c:v>
                </c:pt>
                <c:pt idx="166">
                  <c:v>63.5</c:v>
                </c:pt>
                <c:pt idx="167">
                  <c:v>64</c:v>
                </c:pt>
                <c:pt idx="168">
                  <c:v>64</c:v>
                </c:pt>
                <c:pt idx="169">
                  <c:v>64.5</c:v>
                </c:pt>
                <c:pt idx="170">
                  <c:v>65</c:v>
                </c:pt>
                <c:pt idx="171">
                  <c:v>65.5</c:v>
                </c:pt>
                <c:pt idx="172">
                  <c:v>66</c:v>
                </c:pt>
                <c:pt idx="173">
                  <c:v>66.5</c:v>
                </c:pt>
                <c:pt idx="174">
                  <c:v>67</c:v>
                </c:pt>
                <c:pt idx="175">
                  <c:v>67.5</c:v>
                </c:pt>
                <c:pt idx="176">
                  <c:v>68</c:v>
                </c:pt>
                <c:pt idx="177">
                  <c:v>68.5</c:v>
                </c:pt>
                <c:pt idx="178">
                  <c:v>69</c:v>
                </c:pt>
                <c:pt idx="179">
                  <c:v>69.5</c:v>
                </c:pt>
                <c:pt idx="180">
                  <c:v>70</c:v>
                </c:pt>
                <c:pt idx="181">
                  <c:v>70.5</c:v>
                </c:pt>
                <c:pt idx="182">
                  <c:v>71</c:v>
                </c:pt>
                <c:pt idx="183">
                  <c:v>71.5</c:v>
                </c:pt>
                <c:pt idx="184">
                  <c:v>72</c:v>
                </c:pt>
                <c:pt idx="185">
                  <c:v>72.5</c:v>
                </c:pt>
                <c:pt idx="186">
                  <c:v>73</c:v>
                </c:pt>
                <c:pt idx="187">
                  <c:v>73.5</c:v>
                </c:pt>
                <c:pt idx="188">
                  <c:v>74</c:v>
                </c:pt>
                <c:pt idx="189">
                  <c:v>74</c:v>
                </c:pt>
                <c:pt idx="190">
                  <c:v>74.125</c:v>
                </c:pt>
                <c:pt idx="191">
                  <c:v>74.25</c:v>
                </c:pt>
                <c:pt idx="192">
                  <c:v>74.375</c:v>
                </c:pt>
                <c:pt idx="193">
                  <c:v>74.5</c:v>
                </c:pt>
                <c:pt idx="194">
                  <c:v>74.625</c:v>
                </c:pt>
                <c:pt idx="195">
                  <c:v>74.75</c:v>
                </c:pt>
                <c:pt idx="196">
                  <c:v>74.875</c:v>
                </c:pt>
                <c:pt idx="197">
                  <c:v>75</c:v>
                </c:pt>
                <c:pt idx="198">
                  <c:v>75.125</c:v>
                </c:pt>
                <c:pt idx="199">
                  <c:v>75.25</c:v>
                </c:pt>
                <c:pt idx="200">
                  <c:v>75.375</c:v>
                </c:pt>
                <c:pt idx="201">
                  <c:v>75.5</c:v>
                </c:pt>
                <c:pt idx="202">
                  <c:v>75.625</c:v>
                </c:pt>
                <c:pt idx="203">
                  <c:v>75.75</c:v>
                </c:pt>
                <c:pt idx="204">
                  <c:v>75.875</c:v>
                </c:pt>
                <c:pt idx="205">
                  <c:v>76</c:v>
                </c:pt>
                <c:pt idx="206">
                  <c:v>76.125</c:v>
                </c:pt>
                <c:pt idx="207">
                  <c:v>76.25</c:v>
                </c:pt>
                <c:pt idx="208">
                  <c:v>76.375</c:v>
                </c:pt>
                <c:pt idx="209">
                  <c:v>76.5</c:v>
                </c:pt>
                <c:pt idx="210">
                  <c:v>64</c:v>
                </c:pt>
                <c:pt idx="211">
                  <c:v>64.25</c:v>
                </c:pt>
                <c:pt idx="212">
                  <c:v>64.5</c:v>
                </c:pt>
                <c:pt idx="213">
                  <c:v>64.75</c:v>
                </c:pt>
                <c:pt idx="214">
                  <c:v>65</c:v>
                </c:pt>
                <c:pt idx="215">
                  <c:v>65.25</c:v>
                </c:pt>
                <c:pt idx="216">
                  <c:v>65.5</c:v>
                </c:pt>
                <c:pt idx="217">
                  <c:v>65.75</c:v>
                </c:pt>
                <c:pt idx="218">
                  <c:v>66</c:v>
                </c:pt>
                <c:pt idx="219">
                  <c:v>66.25</c:v>
                </c:pt>
                <c:pt idx="220">
                  <c:v>66.5</c:v>
                </c:pt>
                <c:pt idx="221">
                  <c:v>66.75</c:v>
                </c:pt>
                <c:pt idx="222">
                  <c:v>67</c:v>
                </c:pt>
                <c:pt idx="223">
                  <c:v>67.25</c:v>
                </c:pt>
                <c:pt idx="224">
                  <c:v>67.5</c:v>
                </c:pt>
                <c:pt idx="225">
                  <c:v>67.75</c:v>
                </c:pt>
                <c:pt idx="226">
                  <c:v>68</c:v>
                </c:pt>
                <c:pt idx="227">
                  <c:v>68.25</c:v>
                </c:pt>
                <c:pt idx="228">
                  <c:v>68.5</c:v>
                </c:pt>
                <c:pt idx="229">
                  <c:v>68.75</c:v>
                </c:pt>
                <c:pt idx="230">
                  <c:v>69</c:v>
                </c:pt>
                <c:pt idx="231">
                  <c:v>76.5</c:v>
                </c:pt>
                <c:pt idx="232">
                  <c:v>77</c:v>
                </c:pt>
                <c:pt idx="233">
                  <c:v>77.5</c:v>
                </c:pt>
                <c:pt idx="234">
                  <c:v>78</c:v>
                </c:pt>
                <c:pt idx="235">
                  <c:v>78.5</c:v>
                </c:pt>
                <c:pt idx="236">
                  <c:v>79</c:v>
                </c:pt>
                <c:pt idx="237">
                  <c:v>79.5</c:v>
                </c:pt>
                <c:pt idx="238">
                  <c:v>80</c:v>
                </c:pt>
                <c:pt idx="239">
                  <c:v>80.5</c:v>
                </c:pt>
                <c:pt idx="240">
                  <c:v>81</c:v>
                </c:pt>
                <c:pt idx="241">
                  <c:v>81.5</c:v>
                </c:pt>
                <c:pt idx="242">
                  <c:v>82</c:v>
                </c:pt>
                <c:pt idx="243">
                  <c:v>82.5</c:v>
                </c:pt>
                <c:pt idx="244">
                  <c:v>83</c:v>
                </c:pt>
                <c:pt idx="245">
                  <c:v>83.5</c:v>
                </c:pt>
                <c:pt idx="246">
                  <c:v>84</c:v>
                </c:pt>
                <c:pt idx="247">
                  <c:v>84.5</c:v>
                </c:pt>
                <c:pt idx="248">
                  <c:v>85</c:v>
                </c:pt>
                <c:pt idx="249">
                  <c:v>85.5</c:v>
                </c:pt>
                <c:pt idx="250">
                  <c:v>86</c:v>
                </c:pt>
                <c:pt idx="251">
                  <c:v>86.5</c:v>
                </c:pt>
                <c:pt idx="252">
                  <c:v>86.5</c:v>
                </c:pt>
                <c:pt idx="253">
                  <c:v>87</c:v>
                </c:pt>
                <c:pt idx="254">
                  <c:v>87.5</c:v>
                </c:pt>
                <c:pt idx="255">
                  <c:v>88</c:v>
                </c:pt>
                <c:pt idx="256">
                  <c:v>88.5</c:v>
                </c:pt>
                <c:pt idx="257">
                  <c:v>89</c:v>
                </c:pt>
                <c:pt idx="258">
                  <c:v>89.5</c:v>
                </c:pt>
                <c:pt idx="259">
                  <c:v>90</c:v>
                </c:pt>
                <c:pt idx="260">
                  <c:v>90.5</c:v>
                </c:pt>
                <c:pt idx="261">
                  <c:v>91</c:v>
                </c:pt>
                <c:pt idx="262">
                  <c:v>91.5</c:v>
                </c:pt>
                <c:pt idx="263">
                  <c:v>92</c:v>
                </c:pt>
                <c:pt idx="264">
                  <c:v>92.5</c:v>
                </c:pt>
                <c:pt idx="265">
                  <c:v>93</c:v>
                </c:pt>
                <c:pt idx="266">
                  <c:v>93.5</c:v>
                </c:pt>
                <c:pt idx="267">
                  <c:v>94</c:v>
                </c:pt>
                <c:pt idx="268">
                  <c:v>94.5</c:v>
                </c:pt>
                <c:pt idx="269">
                  <c:v>95</c:v>
                </c:pt>
                <c:pt idx="270">
                  <c:v>95.5</c:v>
                </c:pt>
                <c:pt idx="271">
                  <c:v>96</c:v>
                </c:pt>
                <c:pt idx="272">
                  <c:v>96.5</c:v>
                </c:pt>
                <c:pt idx="273">
                  <c:v>86.5</c:v>
                </c:pt>
                <c:pt idx="274">
                  <c:v>87</c:v>
                </c:pt>
                <c:pt idx="275">
                  <c:v>87.5</c:v>
                </c:pt>
                <c:pt idx="276">
                  <c:v>88</c:v>
                </c:pt>
                <c:pt idx="277">
                  <c:v>88.5</c:v>
                </c:pt>
                <c:pt idx="278">
                  <c:v>89</c:v>
                </c:pt>
                <c:pt idx="279">
                  <c:v>89.5</c:v>
                </c:pt>
                <c:pt idx="280">
                  <c:v>90</c:v>
                </c:pt>
                <c:pt idx="281">
                  <c:v>90.5</c:v>
                </c:pt>
                <c:pt idx="282">
                  <c:v>91</c:v>
                </c:pt>
                <c:pt idx="283">
                  <c:v>91.5</c:v>
                </c:pt>
                <c:pt idx="284">
                  <c:v>92</c:v>
                </c:pt>
                <c:pt idx="285">
                  <c:v>92.5</c:v>
                </c:pt>
                <c:pt idx="286">
                  <c:v>93</c:v>
                </c:pt>
                <c:pt idx="287">
                  <c:v>93.5</c:v>
                </c:pt>
                <c:pt idx="288">
                  <c:v>94</c:v>
                </c:pt>
                <c:pt idx="289">
                  <c:v>94.5</c:v>
                </c:pt>
                <c:pt idx="290">
                  <c:v>95</c:v>
                </c:pt>
                <c:pt idx="291">
                  <c:v>95.5</c:v>
                </c:pt>
                <c:pt idx="292">
                  <c:v>96</c:v>
                </c:pt>
                <c:pt idx="293">
                  <c:v>96.5</c:v>
                </c:pt>
                <c:pt idx="294">
                  <c:v>96.5</c:v>
                </c:pt>
                <c:pt idx="295">
                  <c:v>97</c:v>
                </c:pt>
                <c:pt idx="296">
                  <c:v>97.5</c:v>
                </c:pt>
                <c:pt idx="297">
                  <c:v>98</c:v>
                </c:pt>
                <c:pt idx="298">
                  <c:v>98.5</c:v>
                </c:pt>
                <c:pt idx="299">
                  <c:v>99</c:v>
                </c:pt>
                <c:pt idx="300">
                  <c:v>99.5</c:v>
                </c:pt>
                <c:pt idx="301">
                  <c:v>100</c:v>
                </c:pt>
                <c:pt idx="302">
                  <c:v>100.5</c:v>
                </c:pt>
                <c:pt idx="303">
                  <c:v>101</c:v>
                </c:pt>
                <c:pt idx="304">
                  <c:v>101.5</c:v>
                </c:pt>
                <c:pt idx="305">
                  <c:v>102</c:v>
                </c:pt>
                <c:pt idx="306">
                  <c:v>102.5</c:v>
                </c:pt>
                <c:pt idx="307">
                  <c:v>103</c:v>
                </c:pt>
                <c:pt idx="308">
                  <c:v>103.5</c:v>
                </c:pt>
                <c:pt idx="309">
                  <c:v>104</c:v>
                </c:pt>
                <c:pt idx="310">
                  <c:v>104.5</c:v>
                </c:pt>
                <c:pt idx="311">
                  <c:v>105</c:v>
                </c:pt>
                <c:pt idx="312">
                  <c:v>105.5</c:v>
                </c:pt>
                <c:pt idx="313">
                  <c:v>106</c:v>
                </c:pt>
                <c:pt idx="314">
                  <c:v>106.5</c:v>
                </c:pt>
                <c:pt idx="315">
                  <c:v>106.5</c:v>
                </c:pt>
                <c:pt idx="316">
                  <c:v>107.7</c:v>
                </c:pt>
                <c:pt idx="317">
                  <c:v>108.9</c:v>
                </c:pt>
                <c:pt idx="318">
                  <c:v>110.1</c:v>
                </c:pt>
                <c:pt idx="319">
                  <c:v>111.3</c:v>
                </c:pt>
                <c:pt idx="320">
                  <c:v>112.5</c:v>
                </c:pt>
                <c:pt idx="321">
                  <c:v>113.7</c:v>
                </c:pt>
                <c:pt idx="322">
                  <c:v>114.9</c:v>
                </c:pt>
                <c:pt idx="323">
                  <c:v>116.1</c:v>
                </c:pt>
                <c:pt idx="324">
                  <c:v>117.3</c:v>
                </c:pt>
                <c:pt idx="325">
                  <c:v>118.5</c:v>
                </c:pt>
                <c:pt idx="326">
                  <c:v>119.7</c:v>
                </c:pt>
                <c:pt idx="327">
                  <c:v>120.9</c:v>
                </c:pt>
                <c:pt idx="328">
                  <c:v>122.1</c:v>
                </c:pt>
                <c:pt idx="329">
                  <c:v>123.3</c:v>
                </c:pt>
                <c:pt idx="330">
                  <c:v>124.5</c:v>
                </c:pt>
                <c:pt idx="331">
                  <c:v>125.7</c:v>
                </c:pt>
                <c:pt idx="332">
                  <c:v>126.9</c:v>
                </c:pt>
                <c:pt idx="333">
                  <c:v>128.1</c:v>
                </c:pt>
                <c:pt idx="334">
                  <c:v>129.30000000000001</c:v>
                </c:pt>
                <c:pt idx="335">
                  <c:v>130.5</c:v>
                </c:pt>
                <c:pt idx="336">
                  <c:v>130.5</c:v>
                </c:pt>
                <c:pt idx="337">
                  <c:v>131.5</c:v>
                </c:pt>
                <c:pt idx="338">
                  <c:v>132.5</c:v>
                </c:pt>
                <c:pt idx="339">
                  <c:v>133.5</c:v>
                </c:pt>
                <c:pt idx="340">
                  <c:v>134.5</c:v>
                </c:pt>
                <c:pt idx="341">
                  <c:v>135.5</c:v>
                </c:pt>
                <c:pt idx="342">
                  <c:v>136.5</c:v>
                </c:pt>
                <c:pt idx="343">
                  <c:v>137.5</c:v>
                </c:pt>
                <c:pt idx="344">
                  <c:v>138.5</c:v>
                </c:pt>
                <c:pt idx="345">
                  <c:v>139.5</c:v>
                </c:pt>
                <c:pt idx="346">
                  <c:v>140.5</c:v>
                </c:pt>
                <c:pt idx="347">
                  <c:v>141.5</c:v>
                </c:pt>
                <c:pt idx="348">
                  <c:v>142.5</c:v>
                </c:pt>
                <c:pt idx="349">
                  <c:v>143.5</c:v>
                </c:pt>
                <c:pt idx="350">
                  <c:v>144.5</c:v>
                </c:pt>
                <c:pt idx="351">
                  <c:v>145.5</c:v>
                </c:pt>
                <c:pt idx="352">
                  <c:v>146.5</c:v>
                </c:pt>
                <c:pt idx="353">
                  <c:v>147.5</c:v>
                </c:pt>
                <c:pt idx="354">
                  <c:v>148.5</c:v>
                </c:pt>
                <c:pt idx="355">
                  <c:v>149.5</c:v>
                </c:pt>
                <c:pt idx="356">
                  <c:v>150.5</c:v>
                </c:pt>
              </c:numCache>
            </c:numRef>
          </c:xVal>
          <c:yVal>
            <c:numRef>
              <c:f>'data pression buncher CF 1'!$E$3:$E$359</c:f>
              <c:numCache>
                <c:formatCode>0.00E+00</c:formatCode>
                <c:ptCount val="357"/>
                <c:pt idx="0">
                  <c:v>5.7375614247316197E-13</c:v>
                </c:pt>
                <c:pt idx="1">
                  <c:v>2.5355496618965599E-12</c:v>
                </c:pt>
                <c:pt idx="2">
                  <c:v>4.49732970571482E-12</c:v>
                </c:pt>
                <c:pt idx="3">
                  <c:v>6.45909627392793E-12</c:v>
                </c:pt>
                <c:pt idx="4">
                  <c:v>8.4208493665358906E-12</c:v>
                </c:pt>
                <c:pt idx="5">
                  <c:v>1.0382588983538699E-11</c:v>
                </c:pt>
                <c:pt idx="6">
                  <c:v>1.2344315124936301E-11</c:v>
                </c:pt>
                <c:pt idx="7">
                  <c:v>1.4306027790728799E-11</c:v>
                </c:pt>
                <c:pt idx="8">
                  <c:v>1.6267726980916199E-11</c:v>
                </c:pt>
                <c:pt idx="9">
                  <c:v>1.8229412695498401E-11</c:v>
                </c:pt>
                <c:pt idx="10">
                  <c:v>2.0191084934475501E-11</c:v>
                </c:pt>
                <c:pt idx="11">
                  <c:v>2.2152743697847401E-11</c:v>
                </c:pt>
                <c:pt idx="12">
                  <c:v>2.41143889856142E-11</c:v>
                </c:pt>
                <c:pt idx="13">
                  <c:v>2.6076020797775801E-11</c:v>
                </c:pt>
                <c:pt idx="14">
                  <c:v>2.8037639134332301E-11</c:v>
                </c:pt>
                <c:pt idx="15">
                  <c:v>2.99992439952836E-11</c:v>
                </c:pt>
                <c:pt idx="16">
                  <c:v>3.1960835380629798E-11</c:v>
                </c:pt>
                <c:pt idx="17">
                  <c:v>3.3922413290370802E-11</c:v>
                </c:pt>
                <c:pt idx="18">
                  <c:v>3.5883977724506701E-11</c:v>
                </c:pt>
                <c:pt idx="19">
                  <c:v>3.7845528683037399E-11</c:v>
                </c:pt>
                <c:pt idx="20">
                  <c:v>3.9807066165963E-11</c:v>
                </c:pt>
                <c:pt idx="21">
                  <c:v>3.9807066165963E-11</c:v>
                </c:pt>
                <c:pt idx="22">
                  <c:v>4.03258383608852E-11</c:v>
                </c:pt>
                <c:pt idx="23">
                  <c:v>4.0844561371164601E-11</c:v>
                </c:pt>
                <c:pt idx="24">
                  <c:v>4.1363235196801202E-11</c:v>
                </c:pt>
                <c:pt idx="25">
                  <c:v>4.1881859837795003E-11</c:v>
                </c:pt>
                <c:pt idx="26">
                  <c:v>4.24004352941459E-11</c:v>
                </c:pt>
                <c:pt idx="27">
                  <c:v>4.2918961565854101E-11</c:v>
                </c:pt>
                <c:pt idx="28">
                  <c:v>4.3437438652919399E-11</c:v>
                </c:pt>
                <c:pt idx="29">
                  <c:v>4.3955866555341903E-11</c:v>
                </c:pt>
                <c:pt idx="30">
                  <c:v>4.44742452731216E-11</c:v>
                </c:pt>
                <c:pt idx="31">
                  <c:v>4.4992574806258498E-11</c:v>
                </c:pt>
                <c:pt idx="32">
                  <c:v>4.5510855154752499E-11</c:v>
                </c:pt>
                <c:pt idx="33">
                  <c:v>4.6029086318603797E-11</c:v>
                </c:pt>
                <c:pt idx="34">
                  <c:v>4.6547268297812198E-11</c:v>
                </c:pt>
                <c:pt idx="35">
                  <c:v>4.7065401092377799E-11</c:v>
                </c:pt>
                <c:pt idx="36">
                  <c:v>4.75834847023006E-11</c:v>
                </c:pt>
                <c:pt idx="37">
                  <c:v>4.8101519127580601E-11</c:v>
                </c:pt>
                <c:pt idx="38">
                  <c:v>4.8619504368217802E-11</c:v>
                </c:pt>
                <c:pt idx="39">
                  <c:v>4.91374404242121E-11</c:v>
                </c:pt>
                <c:pt idx="40">
                  <c:v>4.9655327295563701E-11</c:v>
                </c:pt>
                <c:pt idx="41">
                  <c:v>5.0173164982272399E-11</c:v>
                </c:pt>
                <c:pt idx="42">
                  <c:v>5.0173164982272399E-11</c:v>
                </c:pt>
                <c:pt idx="43">
                  <c:v>5.0890215025249701E-11</c:v>
                </c:pt>
                <c:pt idx="44">
                  <c:v>5.1607121394963797E-11</c:v>
                </c:pt>
                <c:pt idx="45">
                  <c:v>5.2323884091414598E-11</c:v>
                </c:pt>
                <c:pt idx="46">
                  <c:v>5.3040503114602098E-11</c:v>
                </c:pt>
                <c:pt idx="47">
                  <c:v>5.3756978464526302E-11</c:v>
                </c:pt>
                <c:pt idx="48">
                  <c:v>5.4473310141187302E-11</c:v>
                </c:pt>
                <c:pt idx="49">
                  <c:v>5.5189498144584903E-11</c:v>
                </c:pt>
                <c:pt idx="50">
                  <c:v>5.5905542474719299E-11</c:v>
                </c:pt>
                <c:pt idx="51">
                  <c:v>5.6621443131590503E-11</c:v>
                </c:pt>
                <c:pt idx="52">
                  <c:v>5.7337200115198302E-11</c:v>
                </c:pt>
                <c:pt idx="53">
                  <c:v>5.8052813425542902E-11</c:v>
                </c:pt>
                <c:pt idx="54">
                  <c:v>5.8768283062624195E-11</c:v>
                </c:pt>
                <c:pt idx="55">
                  <c:v>5.9483609026442205E-11</c:v>
                </c:pt>
                <c:pt idx="56">
                  <c:v>6.0198791316996901E-11</c:v>
                </c:pt>
                <c:pt idx="57">
                  <c:v>6.0913829934288398E-11</c:v>
                </c:pt>
                <c:pt idx="58">
                  <c:v>6.1628724878316606E-11</c:v>
                </c:pt>
                <c:pt idx="59">
                  <c:v>6.23434761490815E-11</c:v>
                </c:pt>
                <c:pt idx="60">
                  <c:v>6.3058083746583195E-11</c:v>
                </c:pt>
                <c:pt idx="61">
                  <c:v>6.3772547670821498E-11</c:v>
                </c:pt>
                <c:pt idx="62">
                  <c:v>6.4486867921796603E-11</c:v>
                </c:pt>
                <c:pt idx="63">
                  <c:v>6.4486867921796603E-11</c:v>
                </c:pt>
                <c:pt idx="64">
                  <c:v>6.4605353674977606E-11</c:v>
                </c:pt>
                <c:pt idx="65">
                  <c:v>6.4723820922231102E-11</c:v>
                </c:pt>
                <c:pt idx="66">
                  <c:v>6.4842269663557105E-11</c:v>
                </c:pt>
                <c:pt idx="67">
                  <c:v>6.4960699898955705E-11</c:v>
                </c:pt>
                <c:pt idx="68">
                  <c:v>6.5079111628426696E-11</c:v>
                </c:pt>
                <c:pt idx="69">
                  <c:v>6.5197504851970297E-11</c:v>
                </c:pt>
                <c:pt idx="70">
                  <c:v>6.5315879569586404E-11</c:v>
                </c:pt>
                <c:pt idx="71">
                  <c:v>6.5434235781275096E-11</c:v>
                </c:pt>
                <c:pt idx="72">
                  <c:v>6.5552573487036204E-11</c:v>
                </c:pt>
                <c:pt idx="73">
                  <c:v>6.5670892686869897E-11</c:v>
                </c:pt>
                <c:pt idx="74">
                  <c:v>6.5789193380776005E-11</c:v>
                </c:pt>
                <c:pt idx="75">
                  <c:v>6.5907475568754698E-11</c:v>
                </c:pt>
                <c:pt idx="76">
                  <c:v>6.6025739250805898E-11</c:v>
                </c:pt>
                <c:pt idx="77">
                  <c:v>6.6143984426929695E-11</c:v>
                </c:pt>
                <c:pt idx="78">
                  <c:v>6.6262211097125896E-11</c:v>
                </c:pt>
                <c:pt idx="79">
                  <c:v>6.6380419261394706E-11</c:v>
                </c:pt>
                <c:pt idx="80">
                  <c:v>6.6498608919735998E-11</c:v>
                </c:pt>
                <c:pt idx="81">
                  <c:v>6.6616780072149796E-11</c:v>
                </c:pt>
                <c:pt idx="82">
                  <c:v>6.6734932718636101E-11</c:v>
                </c:pt>
                <c:pt idx="83">
                  <c:v>6.6853066859195003E-11</c:v>
                </c:pt>
                <c:pt idx="84">
                  <c:v>6.6853066859195003E-11</c:v>
                </c:pt>
                <c:pt idx="85">
                  <c:v>6.7311745274652505E-11</c:v>
                </c:pt>
                <c:pt idx="86">
                  <c:v>6.7770405184182501E-11</c:v>
                </c:pt>
                <c:pt idx="87">
                  <c:v>6.8229046587785094E-11</c:v>
                </c:pt>
                <c:pt idx="88">
                  <c:v>6.8687669485460103E-11</c:v>
                </c:pt>
                <c:pt idx="89">
                  <c:v>6.9146273877207697E-11</c:v>
                </c:pt>
                <c:pt idx="90">
                  <c:v>6.9604859763027797E-11</c:v>
                </c:pt>
                <c:pt idx="91">
                  <c:v>7.0063427142920495E-11</c:v>
                </c:pt>
                <c:pt idx="92">
                  <c:v>7.0521976016885596E-11</c:v>
                </c:pt>
                <c:pt idx="93">
                  <c:v>7.0980506384923294E-11</c:v>
                </c:pt>
                <c:pt idx="94">
                  <c:v>7.1439018247033396E-11</c:v>
                </c:pt>
                <c:pt idx="95">
                  <c:v>7.1897511603216094E-11</c:v>
                </c:pt>
                <c:pt idx="96">
                  <c:v>7.2355986453471403E-11</c:v>
                </c:pt>
                <c:pt idx="97">
                  <c:v>7.2814442797799103E-11</c:v>
                </c:pt>
                <c:pt idx="98">
                  <c:v>7.3272880636199399E-11</c:v>
                </c:pt>
                <c:pt idx="99">
                  <c:v>7.3731299968672099E-11</c:v>
                </c:pt>
                <c:pt idx="100">
                  <c:v>7.4189700795217396E-11</c:v>
                </c:pt>
                <c:pt idx="101">
                  <c:v>7.46480831158352E-11</c:v>
                </c:pt>
                <c:pt idx="102">
                  <c:v>7.5106446930525602E-11</c:v>
                </c:pt>
                <c:pt idx="103">
                  <c:v>7.5564792239288406E-11</c:v>
                </c:pt>
                <c:pt idx="104">
                  <c:v>7.6023119042123795E-11</c:v>
                </c:pt>
                <c:pt idx="105">
                  <c:v>6.6853066859195003E-11</c:v>
                </c:pt>
                <c:pt idx="106">
                  <c:v>6.4673103631558494E-11</c:v>
                </c:pt>
                <c:pt idx="107">
                  <c:v>6.2493087764839306E-11</c:v>
                </c:pt>
                <c:pt idx="108">
                  <c:v>6.0313019259037594E-11</c:v>
                </c:pt>
                <c:pt idx="109">
                  <c:v>5.8132898114153202E-11</c:v>
                </c:pt>
                <c:pt idx="110">
                  <c:v>5.5952724330186202E-11</c:v>
                </c:pt>
                <c:pt idx="111">
                  <c:v>5.3772497907136601E-11</c:v>
                </c:pt>
                <c:pt idx="112">
                  <c:v>5.1592218845004397E-11</c:v>
                </c:pt>
                <c:pt idx="113">
                  <c:v>4.9411887143789598E-11</c:v>
                </c:pt>
                <c:pt idx="114">
                  <c:v>4.7231502803492101E-11</c:v>
                </c:pt>
                <c:pt idx="115">
                  <c:v>4.5051065824112099E-11</c:v>
                </c:pt>
                <c:pt idx="116">
                  <c:v>4.2870576205649398E-11</c:v>
                </c:pt>
                <c:pt idx="117">
                  <c:v>4.0690033948104198E-11</c:v>
                </c:pt>
                <c:pt idx="118">
                  <c:v>3.85094390514763E-11</c:v>
                </c:pt>
                <c:pt idx="119">
                  <c:v>3.63287915157658E-11</c:v>
                </c:pt>
                <c:pt idx="120">
                  <c:v>3.4148091340972698E-11</c:v>
                </c:pt>
                <c:pt idx="121">
                  <c:v>3.1967338527096898E-11</c:v>
                </c:pt>
                <c:pt idx="122">
                  <c:v>2.9786533074138599E-11</c:v>
                </c:pt>
                <c:pt idx="123">
                  <c:v>2.7605674982097601E-11</c:v>
                </c:pt>
                <c:pt idx="124">
                  <c:v>2.5424764250974099E-11</c:v>
                </c:pt>
                <c:pt idx="125">
                  <c:v>2.3243800880767901E-11</c:v>
                </c:pt>
                <c:pt idx="126">
                  <c:v>7.6023119042123795E-11</c:v>
                </c:pt>
                <c:pt idx="127">
                  <c:v>7.9700343289066205E-11</c:v>
                </c:pt>
                <c:pt idx="128">
                  <c:v>8.3377555987638405E-11</c:v>
                </c:pt>
                <c:pt idx="129">
                  <c:v>8.7054757137840497E-11</c:v>
                </c:pt>
                <c:pt idx="130">
                  <c:v>9.0731946739672405E-11</c:v>
                </c:pt>
                <c:pt idx="131">
                  <c:v>9.4409124793134103E-11</c:v>
                </c:pt>
                <c:pt idx="132">
                  <c:v>9.8086291298225706E-11</c:v>
                </c:pt>
                <c:pt idx="133">
                  <c:v>1.01763446254947E-10</c:v>
                </c:pt>
                <c:pt idx="134">
                  <c:v>1.05440589663298E-10</c:v>
                </c:pt>
                <c:pt idx="135">
                  <c:v>1.09117721523279E-10</c:v>
                </c:pt>
                <c:pt idx="136">
                  <c:v>1.1279484183489E-10</c:v>
                </c:pt>
                <c:pt idx="137">
                  <c:v>1.1647195059813101E-10</c:v>
                </c:pt>
                <c:pt idx="138">
                  <c:v>1.20149047813001E-10</c:v>
                </c:pt>
                <c:pt idx="139">
                  <c:v>1.2382613347950201E-10</c:v>
                </c:pt>
                <c:pt idx="140">
                  <c:v>1.2750320759763199E-10</c:v>
                </c:pt>
                <c:pt idx="141">
                  <c:v>1.3118027016739201E-10</c:v>
                </c:pt>
                <c:pt idx="142">
                  <c:v>1.3485732118878199E-10</c:v>
                </c:pt>
                <c:pt idx="143">
                  <c:v>1.38534360661802E-10</c:v>
                </c:pt>
                <c:pt idx="144">
                  <c:v>1.4221138858645099E-10</c:v>
                </c:pt>
                <c:pt idx="145">
                  <c:v>1.4588840496273099E-10</c:v>
                </c:pt>
                <c:pt idx="146">
                  <c:v>1.4956540979064E-10</c:v>
                </c:pt>
                <c:pt idx="147">
                  <c:v>1.4956540979064E-10</c:v>
                </c:pt>
                <c:pt idx="148">
                  <c:v>1.5045329964885999E-10</c:v>
                </c:pt>
                <c:pt idx="149">
                  <c:v>1.51341100267385E-10</c:v>
                </c:pt>
                <c:pt idx="150">
                  <c:v>1.5222881164621499E-10</c:v>
                </c:pt>
                <c:pt idx="151">
                  <c:v>1.5311643378535E-10</c:v>
                </c:pt>
                <c:pt idx="152">
                  <c:v>1.54003966684791E-10</c:v>
                </c:pt>
                <c:pt idx="153">
                  <c:v>1.54891410344537E-10</c:v>
                </c:pt>
                <c:pt idx="154">
                  <c:v>1.55778764764588E-10</c:v>
                </c:pt>
                <c:pt idx="155">
                  <c:v>1.5666602994494499E-10</c:v>
                </c:pt>
                <c:pt idx="156">
                  <c:v>1.57553205885606E-10</c:v>
                </c:pt>
                <c:pt idx="157">
                  <c:v>1.58440292586574E-10</c:v>
                </c:pt>
                <c:pt idx="158">
                  <c:v>1.5932729004784599E-10</c:v>
                </c:pt>
                <c:pt idx="159">
                  <c:v>1.60214198269423E-10</c:v>
                </c:pt>
                <c:pt idx="160">
                  <c:v>1.61101017251306E-10</c:v>
                </c:pt>
                <c:pt idx="161">
                  <c:v>1.6198774699349399E-10</c:v>
                </c:pt>
                <c:pt idx="162">
                  <c:v>1.6287438749598699E-10</c:v>
                </c:pt>
                <c:pt idx="163">
                  <c:v>1.6376093875878601E-10</c:v>
                </c:pt>
                <c:pt idx="164">
                  <c:v>1.6464740078189001E-10</c:v>
                </c:pt>
                <c:pt idx="165">
                  <c:v>1.65533773565299E-10</c:v>
                </c:pt>
                <c:pt idx="166">
                  <c:v>1.66420057109013E-10</c:v>
                </c:pt>
                <c:pt idx="167">
                  <c:v>1.67306251413033E-10</c:v>
                </c:pt>
                <c:pt idx="168">
                  <c:v>1.67306251413033E-10</c:v>
                </c:pt>
                <c:pt idx="169">
                  <c:v>1.6933107137886299E-10</c:v>
                </c:pt>
                <c:pt idx="170">
                  <c:v>1.7135580210499901E-10</c:v>
                </c:pt>
                <c:pt idx="171">
                  <c:v>1.7338044359144001E-10</c:v>
                </c:pt>
                <c:pt idx="172">
                  <c:v>1.75404995838186E-10</c:v>
                </c:pt>
                <c:pt idx="173">
                  <c:v>1.7742945884523699E-10</c:v>
                </c:pt>
                <c:pt idx="174">
                  <c:v>1.7945383261259401E-10</c:v>
                </c:pt>
                <c:pt idx="175">
                  <c:v>1.8147811714025599E-10</c:v>
                </c:pt>
                <c:pt idx="176">
                  <c:v>1.8350231242822301E-10</c:v>
                </c:pt>
                <c:pt idx="177">
                  <c:v>1.8552641847649501E-10</c:v>
                </c:pt>
                <c:pt idx="178">
                  <c:v>1.87550435285073E-10</c:v>
                </c:pt>
                <c:pt idx="179">
                  <c:v>1.8957436285395601E-10</c:v>
                </c:pt>
                <c:pt idx="180">
                  <c:v>1.91598201183144E-10</c:v>
                </c:pt>
                <c:pt idx="181">
                  <c:v>1.93621950272637E-10</c:v>
                </c:pt>
                <c:pt idx="182">
                  <c:v>1.9564561012243599E-10</c:v>
                </c:pt>
                <c:pt idx="183">
                  <c:v>1.9766918073254E-10</c:v>
                </c:pt>
                <c:pt idx="184">
                  <c:v>1.99692662102949E-10</c:v>
                </c:pt>
                <c:pt idx="185">
                  <c:v>2.01716054233663E-10</c:v>
                </c:pt>
                <c:pt idx="186">
                  <c:v>2.03739357124683E-10</c:v>
                </c:pt>
                <c:pt idx="187">
                  <c:v>2.0576257077600801E-10</c:v>
                </c:pt>
                <c:pt idx="188">
                  <c:v>2.07785695187638E-10</c:v>
                </c:pt>
                <c:pt idx="189">
                  <c:v>2.07785695187638E-10</c:v>
                </c:pt>
                <c:pt idx="190">
                  <c:v>2.16163404958622E-10</c:v>
                </c:pt>
                <c:pt idx="191">
                  <c:v>2.24541103181236E-10</c:v>
                </c:pt>
                <c:pt idx="192">
                  <c:v>2.3291878985548001E-10</c:v>
                </c:pt>
                <c:pt idx="193">
                  <c:v>2.4129646498135298E-10</c:v>
                </c:pt>
                <c:pt idx="194">
                  <c:v>2.4967412855885602E-10</c:v>
                </c:pt>
                <c:pt idx="195">
                  <c:v>2.5805178058798901E-10</c:v>
                </c:pt>
                <c:pt idx="196">
                  <c:v>2.6642942106875202E-10</c:v>
                </c:pt>
                <c:pt idx="197">
                  <c:v>2.7480705000114502E-10</c:v>
                </c:pt>
                <c:pt idx="198">
                  <c:v>2.83184667385168E-10</c:v>
                </c:pt>
                <c:pt idx="199">
                  <c:v>2.9156227322081999E-10</c:v>
                </c:pt>
                <c:pt idx="200">
                  <c:v>2.9993986750810201E-10</c:v>
                </c:pt>
                <c:pt idx="201">
                  <c:v>3.0831745024701499E-10</c:v>
                </c:pt>
                <c:pt idx="202">
                  <c:v>3.1669502143755698E-10</c:v>
                </c:pt>
                <c:pt idx="203">
                  <c:v>3.2507258107972802E-10</c:v>
                </c:pt>
                <c:pt idx="204">
                  <c:v>3.3345012917353002E-10</c:v>
                </c:pt>
                <c:pt idx="205">
                  <c:v>3.4182766571896103E-10</c:v>
                </c:pt>
                <c:pt idx="206">
                  <c:v>3.50205190716023E-10</c:v>
                </c:pt>
                <c:pt idx="207">
                  <c:v>3.5858270416471402E-10</c:v>
                </c:pt>
                <c:pt idx="208">
                  <c:v>3.6696020606503498E-10</c:v>
                </c:pt>
                <c:pt idx="209">
                  <c:v>3.7533769641698602E-10</c:v>
                </c:pt>
                <c:pt idx="210">
                  <c:v>1.67306251413033E-10</c:v>
                </c:pt>
                <c:pt idx="211">
                  <c:v>1.6094579612674599E-10</c:v>
                </c:pt>
                <c:pt idx="212">
                  <c:v>1.54585309686717E-10</c:v>
                </c:pt>
                <c:pt idx="213">
                  <c:v>1.4822479209294499E-10</c:v>
                </c:pt>
                <c:pt idx="214">
                  <c:v>1.4186424334542999E-10</c:v>
                </c:pt>
                <c:pt idx="215">
                  <c:v>1.35503663444172E-10</c:v>
                </c:pt>
                <c:pt idx="216">
                  <c:v>1.29143052389172E-10</c:v>
                </c:pt>
                <c:pt idx="217">
                  <c:v>1.22782410180429E-10</c:v>
                </c:pt>
                <c:pt idx="218">
                  <c:v>1.1642173681794301E-10</c:v>
                </c:pt>
                <c:pt idx="219">
                  <c:v>1.1006103230171401E-10</c:v>
                </c:pt>
                <c:pt idx="220">
                  <c:v>1.0370029663174199E-10</c:v>
                </c:pt>
                <c:pt idx="221">
                  <c:v>9.7339529808028399E-11</c:v>
                </c:pt>
                <c:pt idx="222">
                  <c:v>9.0978731830571306E-11</c:v>
                </c:pt>
                <c:pt idx="223">
                  <c:v>8.4617902699371403E-11</c:v>
                </c:pt>
                <c:pt idx="224">
                  <c:v>7.8257042414428804E-11</c:v>
                </c:pt>
                <c:pt idx="225">
                  <c:v>7.1896150975743394E-11</c:v>
                </c:pt>
                <c:pt idx="226">
                  <c:v>6.5535228383315301E-11</c:v>
                </c:pt>
                <c:pt idx="227">
                  <c:v>5.9174274637144306E-11</c:v>
                </c:pt>
                <c:pt idx="228">
                  <c:v>5.2813289737230597E-11</c:v>
                </c:pt>
                <c:pt idx="229">
                  <c:v>4.6452273683574102E-11</c:v>
                </c:pt>
                <c:pt idx="230">
                  <c:v>4.0091226476174899E-11</c:v>
                </c:pt>
                <c:pt idx="231">
                  <c:v>3.7533769641698602E-10</c:v>
                </c:pt>
                <c:pt idx="232">
                  <c:v>3.8202014891784198E-10</c:v>
                </c:pt>
                <c:pt idx="233">
                  <c:v>3.8870249614053298E-10</c:v>
                </c:pt>
                <c:pt idx="234">
                  <c:v>3.9538473808505802E-10</c:v>
                </c:pt>
                <c:pt idx="235">
                  <c:v>4.0206687475141902E-10</c:v>
                </c:pt>
                <c:pt idx="236">
                  <c:v>4.0874890613961401E-10</c:v>
                </c:pt>
                <c:pt idx="237">
                  <c:v>4.1543083224964398E-10</c:v>
                </c:pt>
                <c:pt idx="238">
                  <c:v>4.22112653081508E-10</c:v>
                </c:pt>
                <c:pt idx="239">
                  <c:v>4.2879436863520798E-10</c:v>
                </c:pt>
                <c:pt idx="240">
                  <c:v>4.3547597891074201E-10</c:v>
                </c:pt>
                <c:pt idx="241">
                  <c:v>4.4215748390811101E-10</c:v>
                </c:pt>
                <c:pt idx="242">
                  <c:v>4.4883888362731499E-10</c:v>
                </c:pt>
                <c:pt idx="243">
                  <c:v>4.55520178068354E-10</c:v>
                </c:pt>
                <c:pt idx="244">
                  <c:v>4.62201367231227E-10</c:v>
                </c:pt>
                <c:pt idx="245">
                  <c:v>4.6888245111593499E-10</c:v>
                </c:pt>
                <c:pt idx="246">
                  <c:v>4.7556342972247805E-10</c:v>
                </c:pt>
                <c:pt idx="247">
                  <c:v>4.8224430305085604E-10</c:v>
                </c:pt>
                <c:pt idx="248">
                  <c:v>4.8892507110106802E-10</c:v>
                </c:pt>
                <c:pt idx="249">
                  <c:v>4.9560573387311596E-10</c:v>
                </c:pt>
                <c:pt idx="250">
                  <c:v>5.02286291366998E-10</c:v>
                </c:pt>
                <c:pt idx="251">
                  <c:v>5.0896674358271404E-10</c:v>
                </c:pt>
                <c:pt idx="252">
                  <c:v>5.0896674358271404E-10</c:v>
                </c:pt>
                <c:pt idx="253">
                  <c:v>5.3224770713083402E-10</c:v>
                </c:pt>
                <c:pt idx="254">
                  <c:v>5.5552856540078799E-10</c:v>
                </c:pt>
                <c:pt idx="255">
                  <c:v>5.7880931839257699E-10</c:v>
                </c:pt>
                <c:pt idx="256">
                  <c:v>6.0208996610619999E-10</c:v>
                </c:pt>
                <c:pt idx="257">
                  <c:v>6.2537050854165895E-10</c:v>
                </c:pt>
                <c:pt idx="258">
                  <c:v>6.48650945698952E-10</c:v>
                </c:pt>
                <c:pt idx="259">
                  <c:v>6.7193127757807999E-10</c:v>
                </c:pt>
                <c:pt idx="260">
                  <c:v>6.95211504179043E-10</c:v>
                </c:pt>
                <c:pt idx="261">
                  <c:v>7.1849162550184E-10</c:v>
                </c:pt>
                <c:pt idx="262">
                  <c:v>7.4177164154647297E-10</c:v>
                </c:pt>
                <c:pt idx="263">
                  <c:v>7.65051552312939E-10</c:v>
                </c:pt>
                <c:pt idx="264">
                  <c:v>7.8833135780124099E-10</c:v>
                </c:pt>
                <c:pt idx="265">
                  <c:v>8.11611058011378E-10</c:v>
                </c:pt>
                <c:pt idx="266">
                  <c:v>8.3489065294334902E-10</c:v>
                </c:pt>
                <c:pt idx="267">
                  <c:v>8.5817014259715599E-10</c:v>
                </c:pt>
                <c:pt idx="268">
                  <c:v>8.8144952697279696E-10</c:v>
                </c:pt>
                <c:pt idx="269">
                  <c:v>9.0472880607027203E-10</c:v>
                </c:pt>
                <c:pt idx="270">
                  <c:v>9.2800797988958295E-10</c:v>
                </c:pt>
                <c:pt idx="271">
                  <c:v>9.5128704843072797E-10</c:v>
                </c:pt>
                <c:pt idx="272">
                  <c:v>9.7456601169370802E-10</c:v>
                </c:pt>
                <c:pt idx="273">
                  <c:v>5.0896674358271404E-10</c:v>
                </c:pt>
                <c:pt idx="274">
                  <c:v>4.9236569851963601E-10</c:v>
                </c:pt>
                <c:pt idx="275">
                  <c:v>4.7576460081747503E-10</c:v>
                </c:pt>
                <c:pt idx="276">
                  <c:v>4.59163450476231E-10</c:v>
                </c:pt>
                <c:pt idx="277">
                  <c:v>4.4256224749590499E-10</c:v>
                </c:pt>
                <c:pt idx="278">
                  <c:v>4.2596099187649599E-10</c:v>
                </c:pt>
                <c:pt idx="279">
                  <c:v>4.0935968361800398E-10</c:v>
                </c:pt>
                <c:pt idx="280">
                  <c:v>3.9275832272043E-10</c:v>
                </c:pt>
                <c:pt idx="281">
                  <c:v>3.7615690918377297E-10</c:v>
                </c:pt>
                <c:pt idx="282">
                  <c:v>3.5955544300803398E-10</c:v>
                </c:pt>
                <c:pt idx="283">
                  <c:v>3.4295392419321099E-10</c:v>
                </c:pt>
                <c:pt idx="284">
                  <c:v>3.2635235273930702E-10</c:v>
                </c:pt>
                <c:pt idx="285">
                  <c:v>3.0975072864631902E-10</c:v>
                </c:pt>
                <c:pt idx="286">
                  <c:v>2.9314905191425002E-10</c:v>
                </c:pt>
                <c:pt idx="287">
                  <c:v>2.7654732254309699E-10</c:v>
                </c:pt>
                <c:pt idx="288">
                  <c:v>2.59945540532862E-10</c:v>
                </c:pt>
                <c:pt idx="289">
                  <c:v>2.43343705883544E-10</c:v>
                </c:pt>
                <c:pt idx="290">
                  <c:v>2.26741818595144E-10</c:v>
                </c:pt>
                <c:pt idx="291">
                  <c:v>2.1013987866766101E-10</c:v>
                </c:pt>
                <c:pt idx="292">
                  <c:v>1.9353788610109501E-10</c:v>
                </c:pt>
                <c:pt idx="293">
                  <c:v>1.7693584089544699E-10</c:v>
                </c:pt>
                <c:pt idx="294">
                  <c:v>9.7456601169370802E-10</c:v>
                </c:pt>
                <c:pt idx="295">
                  <c:v>9.87413518415301E-10</c:v>
                </c:pt>
                <c:pt idx="296">
                  <c:v>1.0002609519275799E-9</c:v>
                </c:pt>
                <c:pt idx="297">
                  <c:v>1.0131083122305601E-9</c:v>
                </c:pt>
                <c:pt idx="298">
                  <c:v>1.0259555993242401E-9</c:v>
                </c:pt>
                <c:pt idx="299">
                  <c:v>1.0388028132086101E-9</c:v>
                </c:pt>
                <c:pt idx="300">
                  <c:v>1.05164995388367E-9</c:v>
                </c:pt>
                <c:pt idx="301">
                  <c:v>1.0644970213494299E-9</c:v>
                </c:pt>
                <c:pt idx="302">
                  <c:v>1.0773440156058799E-9</c:v>
                </c:pt>
                <c:pt idx="303">
                  <c:v>1.09019093665302E-9</c:v>
                </c:pt>
                <c:pt idx="304">
                  <c:v>1.1030377844908601E-9</c:v>
                </c:pt>
                <c:pt idx="305">
                  <c:v>1.1158845591193901E-9</c:v>
                </c:pt>
                <c:pt idx="306">
                  <c:v>1.1287312605386101E-9</c:v>
                </c:pt>
                <c:pt idx="307">
                  <c:v>1.1415778887485299E-9</c:v>
                </c:pt>
                <c:pt idx="308">
                  <c:v>1.15442444374915E-9</c:v>
                </c:pt>
                <c:pt idx="309">
                  <c:v>1.16727092554045E-9</c:v>
                </c:pt>
                <c:pt idx="310">
                  <c:v>1.1801173341224601E-9</c:v>
                </c:pt>
                <c:pt idx="311">
                  <c:v>1.19296366949515E-9</c:v>
                </c:pt>
                <c:pt idx="312">
                  <c:v>1.20580993165854E-9</c:v>
                </c:pt>
                <c:pt idx="313">
                  <c:v>1.21865612061262E-9</c:v>
                </c:pt>
                <c:pt idx="314">
                  <c:v>1.2315022363573999E-9</c:v>
                </c:pt>
                <c:pt idx="315">
                  <c:v>1.2315022363573999E-9</c:v>
                </c:pt>
                <c:pt idx="316">
                  <c:v>1.2541224288003901E-9</c:v>
                </c:pt>
                <c:pt idx="317">
                  <c:v>1.2767424665489399E-9</c:v>
                </c:pt>
                <c:pt idx="318">
                  <c:v>1.29936234960304E-9</c:v>
                </c:pt>
                <c:pt idx="319">
                  <c:v>1.3219820779626899E-9</c:v>
                </c:pt>
                <c:pt idx="320">
                  <c:v>1.3446016516278999E-9</c:v>
                </c:pt>
                <c:pt idx="321">
                  <c:v>1.3672210705986599E-9</c:v>
                </c:pt>
                <c:pt idx="322">
                  <c:v>1.38984033487497E-9</c:v>
                </c:pt>
                <c:pt idx="323">
                  <c:v>1.4124594444568399E-9</c:v>
                </c:pt>
                <c:pt idx="324">
                  <c:v>1.4350783993442601E-9</c:v>
                </c:pt>
                <c:pt idx="325">
                  <c:v>1.4576971995372301E-9</c:v>
                </c:pt>
                <c:pt idx="326">
                  <c:v>1.48031584503576E-9</c:v>
                </c:pt>
                <c:pt idx="327">
                  <c:v>1.5029343358398299E-9</c:v>
                </c:pt>
                <c:pt idx="328">
                  <c:v>1.52555267194947E-9</c:v>
                </c:pt>
                <c:pt idx="329">
                  <c:v>1.5481708533646501E-9</c:v>
                </c:pt>
                <c:pt idx="330">
                  <c:v>1.5707888800853899E-9</c:v>
                </c:pt>
                <c:pt idx="331">
                  <c:v>1.59340675211168E-9</c:v>
                </c:pt>
                <c:pt idx="332">
                  <c:v>1.6160244694435201E-9</c:v>
                </c:pt>
                <c:pt idx="333">
                  <c:v>1.6386420320809201E-9</c:v>
                </c:pt>
                <c:pt idx="334">
                  <c:v>1.6612594400238701E-9</c:v>
                </c:pt>
                <c:pt idx="335">
                  <c:v>1.68387669327238E-9</c:v>
                </c:pt>
                <c:pt idx="336">
                  <c:v>1.68387669327238E-9</c:v>
                </c:pt>
                <c:pt idx="337">
                  <c:v>1.70009778149504E-9</c:v>
                </c:pt>
                <c:pt idx="338">
                  <c:v>1.70911689145219E-9</c:v>
                </c:pt>
                <c:pt idx="339">
                  <c:v>1.7109340231437999E-9</c:v>
                </c:pt>
                <c:pt idx="340">
                  <c:v>1.7055491765698799E-9</c:v>
                </c:pt>
                <c:pt idx="341">
                  <c:v>1.69296235173043E-9</c:v>
                </c:pt>
                <c:pt idx="342">
                  <c:v>1.6731735486254599E-9</c:v>
                </c:pt>
                <c:pt idx="343">
                  <c:v>1.6461827672549599E-9</c:v>
                </c:pt>
                <c:pt idx="344">
                  <c:v>1.61199000761893E-9</c:v>
                </c:pt>
                <c:pt idx="345">
                  <c:v>1.5705952697173699E-9</c:v>
                </c:pt>
                <c:pt idx="346">
                  <c:v>1.5219985535502799E-9</c:v>
                </c:pt>
                <c:pt idx="347">
                  <c:v>1.46619985911766E-9</c:v>
                </c:pt>
                <c:pt idx="348">
                  <c:v>1.40319918641951E-9</c:v>
                </c:pt>
                <c:pt idx="349">
                  <c:v>1.33299653545584E-9</c:v>
                </c:pt>
                <c:pt idx="350">
                  <c:v>1.2555919062266401E-9</c:v>
                </c:pt>
                <c:pt idx="351">
                  <c:v>1.1709852987319101E-9</c:v>
                </c:pt>
                <c:pt idx="352">
                  <c:v>1.07917671297164E-9</c:v>
                </c:pt>
                <c:pt idx="353">
                  <c:v>9.8016614894586E-10</c:v>
                </c:pt>
                <c:pt idx="354">
                  <c:v>8.7395360665454196E-10</c:v>
                </c:pt>
                <c:pt idx="355">
                  <c:v>7.6053908609769597E-10</c:v>
                </c:pt>
                <c:pt idx="356">
                  <c:v>6.3992258727532099E-10</c:v>
                </c:pt>
              </c:numCache>
            </c:numRef>
          </c:yVal>
          <c:smooth val="0"/>
          <c:extLst>
            <c:ext xmlns:c16="http://schemas.microsoft.com/office/drawing/2014/chart" uri="{C3380CC4-5D6E-409C-BE32-E72D297353CC}">
              <c16:uniqueId val="{00000003-49FF-4B2A-883E-DC104234534D}"/>
            </c:ext>
          </c:extLst>
        </c:ser>
        <c:ser>
          <c:idx val="4"/>
          <c:order val="4"/>
          <c:tx>
            <c:strRef>
              <c:f>'data pression buncher CF 1'!$F$2</c:f>
              <c:strCache>
                <c:ptCount val="1"/>
                <c:pt idx="0">
                  <c:v>Pression Totale BA</c:v>
                </c:pt>
              </c:strCache>
            </c:strRef>
          </c:tx>
          <c:spPr>
            <a:ln w="19050" cap="rnd">
              <a:noFill/>
              <a:round/>
            </a:ln>
            <a:effectLst/>
          </c:spPr>
          <c:marker>
            <c:symbol val="diamond"/>
            <c:size val="2"/>
            <c:spPr>
              <a:solidFill>
                <a:srgbClr val="7030A0"/>
              </a:solidFill>
              <a:ln w="9525">
                <a:solidFill>
                  <a:srgbClr val="C00000"/>
                </a:solidFill>
              </a:ln>
              <a:effectLst/>
            </c:spPr>
          </c:marker>
          <c:xVal>
            <c:numRef>
              <c:f>'data pression buncher CF 1'!$A$3:$A$359</c:f>
              <c:numCache>
                <c:formatCode>General</c:formatCode>
                <c:ptCount val="357"/>
                <c:pt idx="0">
                  <c:v>0</c:v>
                </c:pt>
                <c:pt idx="1">
                  <c:v>0.1</c:v>
                </c:pt>
                <c:pt idx="2">
                  <c:v>0.2</c:v>
                </c:pt>
                <c:pt idx="3">
                  <c:v>0.3</c:v>
                </c:pt>
                <c:pt idx="4">
                  <c:v>0.4</c:v>
                </c:pt>
                <c:pt idx="5">
                  <c:v>0.5</c:v>
                </c:pt>
                <c:pt idx="6">
                  <c:v>0.6</c:v>
                </c:pt>
                <c:pt idx="7">
                  <c:v>0.7</c:v>
                </c:pt>
                <c:pt idx="8">
                  <c:v>0.8</c:v>
                </c:pt>
                <c:pt idx="9">
                  <c:v>0.9</c:v>
                </c:pt>
                <c:pt idx="10">
                  <c:v>1</c:v>
                </c:pt>
                <c:pt idx="11">
                  <c:v>1.1000000000000001</c:v>
                </c:pt>
                <c:pt idx="12">
                  <c:v>1.2</c:v>
                </c:pt>
                <c:pt idx="13">
                  <c:v>1.3</c:v>
                </c:pt>
                <c:pt idx="14">
                  <c:v>1.4</c:v>
                </c:pt>
                <c:pt idx="15">
                  <c:v>1.5</c:v>
                </c:pt>
                <c:pt idx="16">
                  <c:v>1.6</c:v>
                </c:pt>
                <c:pt idx="17">
                  <c:v>1.7</c:v>
                </c:pt>
                <c:pt idx="18">
                  <c:v>1.8</c:v>
                </c:pt>
                <c:pt idx="19">
                  <c:v>1.9</c:v>
                </c:pt>
                <c:pt idx="20">
                  <c:v>2</c:v>
                </c:pt>
                <c:pt idx="21">
                  <c:v>2</c:v>
                </c:pt>
                <c:pt idx="22">
                  <c:v>2.5750000000000002</c:v>
                </c:pt>
                <c:pt idx="23">
                  <c:v>3.15</c:v>
                </c:pt>
                <c:pt idx="24">
                  <c:v>3.7250000000000001</c:v>
                </c:pt>
                <c:pt idx="25">
                  <c:v>4.3</c:v>
                </c:pt>
                <c:pt idx="26">
                  <c:v>4.875</c:v>
                </c:pt>
                <c:pt idx="27">
                  <c:v>5.45</c:v>
                </c:pt>
                <c:pt idx="28">
                  <c:v>6.0250000000000004</c:v>
                </c:pt>
                <c:pt idx="29">
                  <c:v>6.6</c:v>
                </c:pt>
                <c:pt idx="30">
                  <c:v>7.1749999999999998</c:v>
                </c:pt>
                <c:pt idx="31">
                  <c:v>7.75</c:v>
                </c:pt>
                <c:pt idx="32">
                  <c:v>8.3249999999999993</c:v>
                </c:pt>
                <c:pt idx="33">
                  <c:v>8.9</c:v>
                </c:pt>
                <c:pt idx="34">
                  <c:v>9.4749999999999996</c:v>
                </c:pt>
                <c:pt idx="35">
                  <c:v>10.050000000000001</c:v>
                </c:pt>
                <c:pt idx="36">
                  <c:v>10.625</c:v>
                </c:pt>
                <c:pt idx="37">
                  <c:v>11.2</c:v>
                </c:pt>
                <c:pt idx="38">
                  <c:v>11.775</c:v>
                </c:pt>
                <c:pt idx="39">
                  <c:v>12.35</c:v>
                </c:pt>
                <c:pt idx="40">
                  <c:v>12.925000000000001</c:v>
                </c:pt>
                <c:pt idx="41">
                  <c:v>13.5</c:v>
                </c:pt>
                <c:pt idx="42">
                  <c:v>13.5</c:v>
                </c:pt>
                <c:pt idx="43">
                  <c:v>14.65</c:v>
                </c:pt>
                <c:pt idx="44">
                  <c:v>15.8</c:v>
                </c:pt>
                <c:pt idx="45">
                  <c:v>16.95</c:v>
                </c:pt>
                <c:pt idx="46">
                  <c:v>18.100000000000001</c:v>
                </c:pt>
                <c:pt idx="47">
                  <c:v>19.25</c:v>
                </c:pt>
                <c:pt idx="48">
                  <c:v>20.399999999999999</c:v>
                </c:pt>
                <c:pt idx="49">
                  <c:v>21.55</c:v>
                </c:pt>
                <c:pt idx="50">
                  <c:v>22.7</c:v>
                </c:pt>
                <c:pt idx="51">
                  <c:v>23.85</c:v>
                </c:pt>
                <c:pt idx="52">
                  <c:v>25</c:v>
                </c:pt>
                <c:pt idx="53">
                  <c:v>26.15</c:v>
                </c:pt>
                <c:pt idx="54">
                  <c:v>27.3</c:v>
                </c:pt>
                <c:pt idx="55">
                  <c:v>28.45</c:v>
                </c:pt>
                <c:pt idx="56">
                  <c:v>29.6</c:v>
                </c:pt>
                <c:pt idx="57">
                  <c:v>30.75</c:v>
                </c:pt>
                <c:pt idx="58">
                  <c:v>31.9</c:v>
                </c:pt>
                <c:pt idx="59">
                  <c:v>33.049999999999997</c:v>
                </c:pt>
                <c:pt idx="60">
                  <c:v>34.200000000000003</c:v>
                </c:pt>
                <c:pt idx="61">
                  <c:v>35.35</c:v>
                </c:pt>
                <c:pt idx="62">
                  <c:v>36.5</c:v>
                </c:pt>
                <c:pt idx="63">
                  <c:v>36.5</c:v>
                </c:pt>
                <c:pt idx="64">
                  <c:v>36.875</c:v>
                </c:pt>
                <c:pt idx="65">
                  <c:v>37.25</c:v>
                </c:pt>
                <c:pt idx="66">
                  <c:v>37.625</c:v>
                </c:pt>
                <c:pt idx="67">
                  <c:v>38</c:v>
                </c:pt>
                <c:pt idx="68">
                  <c:v>38.375</c:v>
                </c:pt>
                <c:pt idx="69">
                  <c:v>38.75</c:v>
                </c:pt>
                <c:pt idx="70">
                  <c:v>39.125</c:v>
                </c:pt>
                <c:pt idx="71">
                  <c:v>39.5</c:v>
                </c:pt>
                <c:pt idx="72">
                  <c:v>39.875</c:v>
                </c:pt>
                <c:pt idx="73">
                  <c:v>40.25</c:v>
                </c:pt>
                <c:pt idx="74">
                  <c:v>40.625</c:v>
                </c:pt>
                <c:pt idx="75">
                  <c:v>41</c:v>
                </c:pt>
                <c:pt idx="76">
                  <c:v>41.375</c:v>
                </c:pt>
                <c:pt idx="77">
                  <c:v>41.75</c:v>
                </c:pt>
                <c:pt idx="78">
                  <c:v>42.125</c:v>
                </c:pt>
                <c:pt idx="79">
                  <c:v>42.5</c:v>
                </c:pt>
                <c:pt idx="80">
                  <c:v>42.875</c:v>
                </c:pt>
                <c:pt idx="81">
                  <c:v>43.25</c:v>
                </c:pt>
                <c:pt idx="82">
                  <c:v>43.625</c:v>
                </c:pt>
                <c:pt idx="83">
                  <c:v>44</c:v>
                </c:pt>
                <c:pt idx="84">
                  <c:v>44</c:v>
                </c:pt>
                <c:pt idx="85">
                  <c:v>44.375</c:v>
                </c:pt>
                <c:pt idx="86">
                  <c:v>44.75</c:v>
                </c:pt>
                <c:pt idx="87">
                  <c:v>45.125</c:v>
                </c:pt>
                <c:pt idx="88">
                  <c:v>45.5</c:v>
                </c:pt>
                <c:pt idx="89">
                  <c:v>45.875</c:v>
                </c:pt>
                <c:pt idx="90">
                  <c:v>46.25</c:v>
                </c:pt>
                <c:pt idx="91">
                  <c:v>46.625</c:v>
                </c:pt>
                <c:pt idx="92">
                  <c:v>47</c:v>
                </c:pt>
                <c:pt idx="93">
                  <c:v>47.375</c:v>
                </c:pt>
                <c:pt idx="94">
                  <c:v>47.75</c:v>
                </c:pt>
                <c:pt idx="95">
                  <c:v>48.125</c:v>
                </c:pt>
                <c:pt idx="96">
                  <c:v>48.5</c:v>
                </c:pt>
                <c:pt idx="97">
                  <c:v>48.875</c:v>
                </c:pt>
                <c:pt idx="98">
                  <c:v>49.25</c:v>
                </c:pt>
                <c:pt idx="99">
                  <c:v>49.625</c:v>
                </c:pt>
                <c:pt idx="100">
                  <c:v>50</c:v>
                </c:pt>
                <c:pt idx="101">
                  <c:v>50.375</c:v>
                </c:pt>
                <c:pt idx="102">
                  <c:v>50.75</c:v>
                </c:pt>
                <c:pt idx="103">
                  <c:v>51.125</c:v>
                </c:pt>
                <c:pt idx="104">
                  <c:v>51.5</c:v>
                </c:pt>
                <c:pt idx="105">
                  <c:v>44</c:v>
                </c:pt>
                <c:pt idx="106">
                  <c:v>44.5</c:v>
                </c:pt>
                <c:pt idx="107">
                  <c:v>45</c:v>
                </c:pt>
                <c:pt idx="108">
                  <c:v>45.5</c:v>
                </c:pt>
                <c:pt idx="109">
                  <c:v>46</c:v>
                </c:pt>
                <c:pt idx="110">
                  <c:v>46.5</c:v>
                </c:pt>
                <c:pt idx="111">
                  <c:v>47</c:v>
                </c:pt>
                <c:pt idx="112">
                  <c:v>47.5</c:v>
                </c:pt>
                <c:pt idx="113">
                  <c:v>48</c:v>
                </c:pt>
                <c:pt idx="114">
                  <c:v>48.5</c:v>
                </c:pt>
                <c:pt idx="115">
                  <c:v>49</c:v>
                </c:pt>
                <c:pt idx="116">
                  <c:v>49.5</c:v>
                </c:pt>
                <c:pt idx="117">
                  <c:v>50</c:v>
                </c:pt>
                <c:pt idx="118">
                  <c:v>50.5</c:v>
                </c:pt>
                <c:pt idx="119">
                  <c:v>51</c:v>
                </c:pt>
                <c:pt idx="120">
                  <c:v>51.5</c:v>
                </c:pt>
                <c:pt idx="121">
                  <c:v>52</c:v>
                </c:pt>
                <c:pt idx="122">
                  <c:v>52.5</c:v>
                </c:pt>
                <c:pt idx="123">
                  <c:v>53</c:v>
                </c:pt>
                <c:pt idx="124">
                  <c:v>53.5</c:v>
                </c:pt>
                <c:pt idx="125">
                  <c:v>54</c:v>
                </c:pt>
                <c:pt idx="126">
                  <c:v>51.5</c:v>
                </c:pt>
                <c:pt idx="127">
                  <c:v>51.625</c:v>
                </c:pt>
                <c:pt idx="128">
                  <c:v>51.75</c:v>
                </c:pt>
                <c:pt idx="129">
                  <c:v>51.875</c:v>
                </c:pt>
                <c:pt idx="130">
                  <c:v>52</c:v>
                </c:pt>
                <c:pt idx="131">
                  <c:v>52.125</c:v>
                </c:pt>
                <c:pt idx="132">
                  <c:v>52.25</c:v>
                </c:pt>
                <c:pt idx="133">
                  <c:v>52.375</c:v>
                </c:pt>
                <c:pt idx="134">
                  <c:v>52.5</c:v>
                </c:pt>
                <c:pt idx="135">
                  <c:v>52.625</c:v>
                </c:pt>
                <c:pt idx="136">
                  <c:v>52.75</c:v>
                </c:pt>
                <c:pt idx="137">
                  <c:v>52.875</c:v>
                </c:pt>
                <c:pt idx="138">
                  <c:v>53</c:v>
                </c:pt>
                <c:pt idx="139">
                  <c:v>53.125</c:v>
                </c:pt>
                <c:pt idx="140">
                  <c:v>53.25</c:v>
                </c:pt>
                <c:pt idx="141">
                  <c:v>53.375</c:v>
                </c:pt>
                <c:pt idx="142">
                  <c:v>53.5</c:v>
                </c:pt>
                <c:pt idx="143">
                  <c:v>53.625</c:v>
                </c:pt>
                <c:pt idx="144">
                  <c:v>53.75</c:v>
                </c:pt>
                <c:pt idx="145">
                  <c:v>53.875</c:v>
                </c:pt>
                <c:pt idx="146">
                  <c:v>54</c:v>
                </c:pt>
                <c:pt idx="147">
                  <c:v>54</c:v>
                </c:pt>
                <c:pt idx="148">
                  <c:v>54.5</c:v>
                </c:pt>
                <c:pt idx="149">
                  <c:v>55</c:v>
                </c:pt>
                <c:pt idx="150">
                  <c:v>55.5</c:v>
                </c:pt>
                <c:pt idx="151">
                  <c:v>56</c:v>
                </c:pt>
                <c:pt idx="152">
                  <c:v>56.5</c:v>
                </c:pt>
                <c:pt idx="153">
                  <c:v>57</c:v>
                </c:pt>
                <c:pt idx="154">
                  <c:v>57.5</c:v>
                </c:pt>
                <c:pt idx="155">
                  <c:v>58</c:v>
                </c:pt>
                <c:pt idx="156">
                  <c:v>58.5</c:v>
                </c:pt>
                <c:pt idx="157">
                  <c:v>59</c:v>
                </c:pt>
                <c:pt idx="158">
                  <c:v>59.5</c:v>
                </c:pt>
                <c:pt idx="159">
                  <c:v>60</c:v>
                </c:pt>
                <c:pt idx="160">
                  <c:v>60.5</c:v>
                </c:pt>
                <c:pt idx="161">
                  <c:v>61</c:v>
                </c:pt>
                <c:pt idx="162">
                  <c:v>61.5</c:v>
                </c:pt>
                <c:pt idx="163">
                  <c:v>62</c:v>
                </c:pt>
                <c:pt idx="164">
                  <c:v>62.5</c:v>
                </c:pt>
                <c:pt idx="165">
                  <c:v>63</c:v>
                </c:pt>
                <c:pt idx="166">
                  <c:v>63.5</c:v>
                </c:pt>
                <c:pt idx="167">
                  <c:v>64</c:v>
                </c:pt>
                <c:pt idx="168">
                  <c:v>64</c:v>
                </c:pt>
                <c:pt idx="169">
                  <c:v>64.5</c:v>
                </c:pt>
                <c:pt idx="170">
                  <c:v>65</c:v>
                </c:pt>
                <c:pt idx="171">
                  <c:v>65.5</c:v>
                </c:pt>
                <c:pt idx="172">
                  <c:v>66</c:v>
                </c:pt>
                <c:pt idx="173">
                  <c:v>66.5</c:v>
                </c:pt>
                <c:pt idx="174">
                  <c:v>67</c:v>
                </c:pt>
                <c:pt idx="175">
                  <c:v>67.5</c:v>
                </c:pt>
                <c:pt idx="176">
                  <c:v>68</c:v>
                </c:pt>
                <c:pt idx="177">
                  <c:v>68.5</c:v>
                </c:pt>
                <c:pt idx="178">
                  <c:v>69</c:v>
                </c:pt>
                <c:pt idx="179">
                  <c:v>69.5</c:v>
                </c:pt>
                <c:pt idx="180">
                  <c:v>70</c:v>
                </c:pt>
                <c:pt idx="181">
                  <c:v>70.5</c:v>
                </c:pt>
                <c:pt idx="182">
                  <c:v>71</c:v>
                </c:pt>
                <c:pt idx="183">
                  <c:v>71.5</c:v>
                </c:pt>
                <c:pt idx="184">
                  <c:v>72</c:v>
                </c:pt>
                <c:pt idx="185">
                  <c:v>72.5</c:v>
                </c:pt>
                <c:pt idx="186">
                  <c:v>73</c:v>
                </c:pt>
                <c:pt idx="187">
                  <c:v>73.5</c:v>
                </c:pt>
                <c:pt idx="188">
                  <c:v>74</c:v>
                </c:pt>
                <c:pt idx="189">
                  <c:v>74</c:v>
                </c:pt>
                <c:pt idx="190">
                  <c:v>74.125</c:v>
                </c:pt>
                <c:pt idx="191">
                  <c:v>74.25</c:v>
                </c:pt>
                <c:pt idx="192">
                  <c:v>74.375</c:v>
                </c:pt>
                <c:pt idx="193">
                  <c:v>74.5</c:v>
                </c:pt>
                <c:pt idx="194">
                  <c:v>74.625</c:v>
                </c:pt>
                <c:pt idx="195">
                  <c:v>74.75</c:v>
                </c:pt>
                <c:pt idx="196">
                  <c:v>74.875</c:v>
                </c:pt>
                <c:pt idx="197">
                  <c:v>75</c:v>
                </c:pt>
                <c:pt idx="198">
                  <c:v>75.125</c:v>
                </c:pt>
                <c:pt idx="199">
                  <c:v>75.25</c:v>
                </c:pt>
                <c:pt idx="200">
                  <c:v>75.375</c:v>
                </c:pt>
                <c:pt idx="201">
                  <c:v>75.5</c:v>
                </c:pt>
                <c:pt idx="202">
                  <c:v>75.625</c:v>
                </c:pt>
                <c:pt idx="203">
                  <c:v>75.75</c:v>
                </c:pt>
                <c:pt idx="204">
                  <c:v>75.875</c:v>
                </c:pt>
                <c:pt idx="205">
                  <c:v>76</c:v>
                </c:pt>
                <c:pt idx="206">
                  <c:v>76.125</c:v>
                </c:pt>
                <c:pt idx="207">
                  <c:v>76.25</c:v>
                </c:pt>
                <c:pt idx="208">
                  <c:v>76.375</c:v>
                </c:pt>
                <c:pt idx="209">
                  <c:v>76.5</c:v>
                </c:pt>
                <c:pt idx="210">
                  <c:v>64</c:v>
                </c:pt>
                <c:pt idx="211">
                  <c:v>64.25</c:v>
                </c:pt>
                <c:pt idx="212">
                  <c:v>64.5</c:v>
                </c:pt>
                <c:pt idx="213">
                  <c:v>64.75</c:v>
                </c:pt>
                <c:pt idx="214">
                  <c:v>65</c:v>
                </c:pt>
                <c:pt idx="215">
                  <c:v>65.25</c:v>
                </c:pt>
                <c:pt idx="216">
                  <c:v>65.5</c:v>
                </c:pt>
                <c:pt idx="217">
                  <c:v>65.75</c:v>
                </c:pt>
                <c:pt idx="218">
                  <c:v>66</c:v>
                </c:pt>
                <c:pt idx="219">
                  <c:v>66.25</c:v>
                </c:pt>
                <c:pt idx="220">
                  <c:v>66.5</c:v>
                </c:pt>
                <c:pt idx="221">
                  <c:v>66.75</c:v>
                </c:pt>
                <c:pt idx="222">
                  <c:v>67</c:v>
                </c:pt>
                <c:pt idx="223">
                  <c:v>67.25</c:v>
                </c:pt>
                <c:pt idx="224">
                  <c:v>67.5</c:v>
                </c:pt>
                <c:pt idx="225">
                  <c:v>67.75</c:v>
                </c:pt>
                <c:pt idx="226">
                  <c:v>68</c:v>
                </c:pt>
                <c:pt idx="227">
                  <c:v>68.25</c:v>
                </c:pt>
                <c:pt idx="228">
                  <c:v>68.5</c:v>
                </c:pt>
                <c:pt idx="229">
                  <c:v>68.75</c:v>
                </c:pt>
                <c:pt idx="230">
                  <c:v>69</c:v>
                </c:pt>
                <c:pt idx="231">
                  <c:v>76.5</c:v>
                </c:pt>
                <c:pt idx="232">
                  <c:v>77</c:v>
                </c:pt>
                <c:pt idx="233">
                  <c:v>77.5</c:v>
                </c:pt>
                <c:pt idx="234">
                  <c:v>78</c:v>
                </c:pt>
                <c:pt idx="235">
                  <c:v>78.5</c:v>
                </c:pt>
                <c:pt idx="236">
                  <c:v>79</c:v>
                </c:pt>
                <c:pt idx="237">
                  <c:v>79.5</c:v>
                </c:pt>
                <c:pt idx="238">
                  <c:v>80</c:v>
                </c:pt>
                <c:pt idx="239">
                  <c:v>80.5</c:v>
                </c:pt>
                <c:pt idx="240">
                  <c:v>81</c:v>
                </c:pt>
                <c:pt idx="241">
                  <c:v>81.5</c:v>
                </c:pt>
                <c:pt idx="242">
                  <c:v>82</c:v>
                </c:pt>
                <c:pt idx="243">
                  <c:v>82.5</c:v>
                </c:pt>
                <c:pt idx="244">
                  <c:v>83</c:v>
                </c:pt>
                <c:pt idx="245">
                  <c:v>83.5</c:v>
                </c:pt>
                <c:pt idx="246">
                  <c:v>84</c:v>
                </c:pt>
                <c:pt idx="247">
                  <c:v>84.5</c:v>
                </c:pt>
                <c:pt idx="248">
                  <c:v>85</c:v>
                </c:pt>
                <c:pt idx="249">
                  <c:v>85.5</c:v>
                </c:pt>
                <c:pt idx="250">
                  <c:v>86</c:v>
                </c:pt>
                <c:pt idx="251">
                  <c:v>86.5</c:v>
                </c:pt>
                <c:pt idx="252">
                  <c:v>86.5</c:v>
                </c:pt>
                <c:pt idx="253">
                  <c:v>87</c:v>
                </c:pt>
                <c:pt idx="254">
                  <c:v>87.5</c:v>
                </c:pt>
                <c:pt idx="255">
                  <c:v>88</c:v>
                </c:pt>
                <c:pt idx="256">
                  <c:v>88.5</c:v>
                </c:pt>
                <c:pt idx="257">
                  <c:v>89</c:v>
                </c:pt>
                <c:pt idx="258">
                  <c:v>89.5</c:v>
                </c:pt>
                <c:pt idx="259">
                  <c:v>90</c:v>
                </c:pt>
                <c:pt idx="260">
                  <c:v>90.5</c:v>
                </c:pt>
                <c:pt idx="261">
                  <c:v>91</c:v>
                </c:pt>
                <c:pt idx="262">
                  <c:v>91.5</c:v>
                </c:pt>
                <c:pt idx="263">
                  <c:v>92</c:v>
                </c:pt>
                <c:pt idx="264">
                  <c:v>92.5</c:v>
                </c:pt>
                <c:pt idx="265">
                  <c:v>93</c:v>
                </c:pt>
                <c:pt idx="266">
                  <c:v>93.5</c:v>
                </c:pt>
                <c:pt idx="267">
                  <c:v>94</c:v>
                </c:pt>
                <c:pt idx="268">
                  <c:v>94.5</c:v>
                </c:pt>
                <c:pt idx="269">
                  <c:v>95</c:v>
                </c:pt>
                <c:pt idx="270">
                  <c:v>95.5</c:v>
                </c:pt>
                <c:pt idx="271">
                  <c:v>96</c:v>
                </c:pt>
                <c:pt idx="272">
                  <c:v>96.5</c:v>
                </c:pt>
                <c:pt idx="273">
                  <c:v>86.5</c:v>
                </c:pt>
                <c:pt idx="274">
                  <c:v>87</c:v>
                </c:pt>
                <c:pt idx="275">
                  <c:v>87.5</c:v>
                </c:pt>
                <c:pt idx="276">
                  <c:v>88</c:v>
                </c:pt>
                <c:pt idx="277">
                  <c:v>88.5</c:v>
                </c:pt>
                <c:pt idx="278">
                  <c:v>89</c:v>
                </c:pt>
                <c:pt idx="279">
                  <c:v>89.5</c:v>
                </c:pt>
                <c:pt idx="280">
                  <c:v>90</c:v>
                </c:pt>
                <c:pt idx="281">
                  <c:v>90.5</c:v>
                </c:pt>
                <c:pt idx="282">
                  <c:v>91</c:v>
                </c:pt>
                <c:pt idx="283">
                  <c:v>91.5</c:v>
                </c:pt>
                <c:pt idx="284">
                  <c:v>92</c:v>
                </c:pt>
                <c:pt idx="285">
                  <c:v>92.5</c:v>
                </c:pt>
                <c:pt idx="286">
                  <c:v>93</c:v>
                </c:pt>
                <c:pt idx="287">
                  <c:v>93.5</c:v>
                </c:pt>
                <c:pt idx="288">
                  <c:v>94</c:v>
                </c:pt>
                <c:pt idx="289">
                  <c:v>94.5</c:v>
                </c:pt>
                <c:pt idx="290">
                  <c:v>95</c:v>
                </c:pt>
                <c:pt idx="291">
                  <c:v>95.5</c:v>
                </c:pt>
                <c:pt idx="292">
                  <c:v>96</c:v>
                </c:pt>
                <c:pt idx="293">
                  <c:v>96.5</c:v>
                </c:pt>
                <c:pt idx="294">
                  <c:v>96.5</c:v>
                </c:pt>
                <c:pt idx="295">
                  <c:v>97</c:v>
                </c:pt>
                <c:pt idx="296">
                  <c:v>97.5</c:v>
                </c:pt>
                <c:pt idx="297">
                  <c:v>98</c:v>
                </c:pt>
                <c:pt idx="298">
                  <c:v>98.5</c:v>
                </c:pt>
                <c:pt idx="299">
                  <c:v>99</c:v>
                </c:pt>
                <c:pt idx="300">
                  <c:v>99.5</c:v>
                </c:pt>
                <c:pt idx="301">
                  <c:v>100</c:v>
                </c:pt>
                <c:pt idx="302">
                  <c:v>100.5</c:v>
                </c:pt>
                <c:pt idx="303">
                  <c:v>101</c:v>
                </c:pt>
                <c:pt idx="304">
                  <c:v>101.5</c:v>
                </c:pt>
                <c:pt idx="305">
                  <c:v>102</c:v>
                </c:pt>
                <c:pt idx="306">
                  <c:v>102.5</c:v>
                </c:pt>
                <c:pt idx="307">
                  <c:v>103</c:v>
                </c:pt>
                <c:pt idx="308">
                  <c:v>103.5</c:v>
                </c:pt>
                <c:pt idx="309">
                  <c:v>104</c:v>
                </c:pt>
                <c:pt idx="310">
                  <c:v>104.5</c:v>
                </c:pt>
                <c:pt idx="311">
                  <c:v>105</c:v>
                </c:pt>
                <c:pt idx="312">
                  <c:v>105.5</c:v>
                </c:pt>
                <c:pt idx="313">
                  <c:v>106</c:v>
                </c:pt>
                <c:pt idx="314">
                  <c:v>106.5</c:v>
                </c:pt>
                <c:pt idx="315">
                  <c:v>106.5</c:v>
                </c:pt>
                <c:pt idx="316">
                  <c:v>107.7</c:v>
                </c:pt>
                <c:pt idx="317">
                  <c:v>108.9</c:v>
                </c:pt>
                <c:pt idx="318">
                  <c:v>110.1</c:v>
                </c:pt>
                <c:pt idx="319">
                  <c:v>111.3</c:v>
                </c:pt>
                <c:pt idx="320">
                  <c:v>112.5</c:v>
                </c:pt>
                <c:pt idx="321">
                  <c:v>113.7</c:v>
                </c:pt>
                <c:pt idx="322">
                  <c:v>114.9</c:v>
                </c:pt>
                <c:pt idx="323">
                  <c:v>116.1</c:v>
                </c:pt>
                <c:pt idx="324">
                  <c:v>117.3</c:v>
                </c:pt>
                <c:pt idx="325">
                  <c:v>118.5</c:v>
                </c:pt>
                <c:pt idx="326">
                  <c:v>119.7</c:v>
                </c:pt>
                <c:pt idx="327">
                  <c:v>120.9</c:v>
                </c:pt>
                <c:pt idx="328">
                  <c:v>122.1</c:v>
                </c:pt>
                <c:pt idx="329">
                  <c:v>123.3</c:v>
                </c:pt>
                <c:pt idx="330">
                  <c:v>124.5</c:v>
                </c:pt>
                <c:pt idx="331">
                  <c:v>125.7</c:v>
                </c:pt>
                <c:pt idx="332">
                  <c:v>126.9</c:v>
                </c:pt>
                <c:pt idx="333">
                  <c:v>128.1</c:v>
                </c:pt>
                <c:pt idx="334">
                  <c:v>129.30000000000001</c:v>
                </c:pt>
                <c:pt idx="335">
                  <c:v>130.5</c:v>
                </c:pt>
                <c:pt idx="336">
                  <c:v>130.5</c:v>
                </c:pt>
                <c:pt idx="337">
                  <c:v>131.5</c:v>
                </c:pt>
                <c:pt idx="338">
                  <c:v>132.5</c:v>
                </c:pt>
                <c:pt idx="339">
                  <c:v>133.5</c:v>
                </c:pt>
                <c:pt idx="340">
                  <c:v>134.5</c:v>
                </c:pt>
                <c:pt idx="341">
                  <c:v>135.5</c:v>
                </c:pt>
                <c:pt idx="342">
                  <c:v>136.5</c:v>
                </c:pt>
                <c:pt idx="343">
                  <c:v>137.5</c:v>
                </c:pt>
                <c:pt idx="344">
                  <c:v>138.5</c:v>
                </c:pt>
                <c:pt idx="345">
                  <c:v>139.5</c:v>
                </c:pt>
                <c:pt idx="346">
                  <c:v>140.5</c:v>
                </c:pt>
                <c:pt idx="347">
                  <c:v>141.5</c:v>
                </c:pt>
                <c:pt idx="348">
                  <c:v>142.5</c:v>
                </c:pt>
                <c:pt idx="349">
                  <c:v>143.5</c:v>
                </c:pt>
                <c:pt idx="350">
                  <c:v>144.5</c:v>
                </c:pt>
                <c:pt idx="351">
                  <c:v>145.5</c:v>
                </c:pt>
                <c:pt idx="352">
                  <c:v>146.5</c:v>
                </c:pt>
                <c:pt idx="353">
                  <c:v>147.5</c:v>
                </c:pt>
                <c:pt idx="354">
                  <c:v>148.5</c:v>
                </c:pt>
                <c:pt idx="355">
                  <c:v>149.5</c:v>
                </c:pt>
                <c:pt idx="356">
                  <c:v>150.5</c:v>
                </c:pt>
              </c:numCache>
            </c:numRef>
          </c:xVal>
          <c:yVal>
            <c:numRef>
              <c:f>'data pression buncher CF 1'!$F$3:$F$359</c:f>
              <c:numCache>
                <c:formatCode>0.00E+00</c:formatCode>
                <c:ptCount val="357"/>
                <c:pt idx="0">
                  <c:v>2.6678731660559701E-10</c:v>
                </c:pt>
                <c:pt idx="1">
                  <c:v>2.8564094158489502E-10</c:v>
                </c:pt>
                <c:pt idx="2">
                  <c:v>3.0449425063353899E-10</c:v>
                </c:pt>
                <c:pt idx="3">
                  <c:v>3.2334724375152798E-10</c:v>
                </c:pt>
                <c:pt idx="4">
                  <c:v>3.4219992093886201E-10</c:v>
                </c:pt>
                <c:pt idx="5">
                  <c:v>3.6105228219554102E-10</c:v>
                </c:pt>
                <c:pt idx="6">
                  <c:v>3.7990432752156599E-10</c:v>
                </c:pt>
                <c:pt idx="7">
                  <c:v>3.9875605691693501E-10</c:v>
                </c:pt>
                <c:pt idx="8">
                  <c:v>4.1760747038164999E-10</c:v>
                </c:pt>
                <c:pt idx="9">
                  <c:v>4.3645856791571E-10</c:v>
                </c:pt>
                <c:pt idx="10">
                  <c:v>4.5530934951911499E-10</c:v>
                </c:pt>
                <c:pt idx="11">
                  <c:v>4.7415981519186501E-10</c:v>
                </c:pt>
                <c:pt idx="12">
                  <c:v>4.9300996493396099E-10</c:v>
                </c:pt>
                <c:pt idx="13">
                  <c:v>5.1185979874540097E-10</c:v>
                </c:pt>
                <c:pt idx="14">
                  <c:v>5.3070931662618701E-10</c:v>
                </c:pt>
                <c:pt idx="15">
                  <c:v>5.4955851857631705E-10</c:v>
                </c:pt>
                <c:pt idx="16">
                  <c:v>5.6840740459579305E-10</c:v>
                </c:pt>
                <c:pt idx="17">
                  <c:v>5.8725597468461398E-10</c:v>
                </c:pt>
                <c:pt idx="18">
                  <c:v>6.0610422884278004E-10</c:v>
                </c:pt>
                <c:pt idx="19">
                  <c:v>6.2495216707029196E-10</c:v>
                </c:pt>
                <c:pt idx="20">
                  <c:v>6.4379978936714798E-10</c:v>
                </c:pt>
                <c:pt idx="21">
                  <c:v>6.4379978936714798E-10</c:v>
                </c:pt>
                <c:pt idx="22">
                  <c:v>6.4878409717415795E-10</c:v>
                </c:pt>
                <c:pt idx="23">
                  <c:v>6.5376725186513001E-10</c:v>
                </c:pt>
                <c:pt idx="24">
                  <c:v>6.5874925344006404E-10</c:v>
                </c:pt>
                <c:pt idx="25">
                  <c:v>6.6373010189896099E-10</c:v>
                </c:pt>
                <c:pt idx="26">
                  <c:v>6.6870979724182001E-10</c:v>
                </c:pt>
                <c:pt idx="27">
                  <c:v>6.7368833946864205E-10</c:v>
                </c:pt>
                <c:pt idx="28">
                  <c:v>6.7866572857942597E-10</c:v>
                </c:pt>
                <c:pt idx="29">
                  <c:v>6.8364196457417196E-10</c:v>
                </c:pt>
                <c:pt idx="30">
                  <c:v>6.8861704745288098E-10</c:v>
                </c:pt>
                <c:pt idx="31">
                  <c:v>6.9359097721555197E-10</c:v>
                </c:pt>
                <c:pt idx="32">
                  <c:v>6.9856375386218597E-10</c:v>
                </c:pt>
                <c:pt idx="33">
                  <c:v>7.0353537739278195E-10</c:v>
                </c:pt>
                <c:pt idx="34">
                  <c:v>7.0850584780734095E-10</c:v>
                </c:pt>
                <c:pt idx="35">
                  <c:v>7.1347516510586099E-10</c:v>
                </c:pt>
                <c:pt idx="36">
                  <c:v>7.1844332928834405E-10</c:v>
                </c:pt>
                <c:pt idx="37">
                  <c:v>7.2341034035479002E-10</c:v>
                </c:pt>
                <c:pt idx="38">
                  <c:v>7.2837619830519797E-10</c:v>
                </c:pt>
                <c:pt idx="39">
                  <c:v>7.33340903139568E-10</c:v>
                </c:pt>
                <c:pt idx="40">
                  <c:v>7.3830445485790104E-10</c:v>
                </c:pt>
                <c:pt idx="41">
                  <c:v>7.4326685346019596E-10</c:v>
                </c:pt>
                <c:pt idx="42">
                  <c:v>7.4326685346019596E-10</c:v>
                </c:pt>
                <c:pt idx="43">
                  <c:v>7.5009306909331799E-10</c:v>
                </c:pt>
                <c:pt idx="44">
                  <c:v>7.5691591635910904E-10</c:v>
                </c:pt>
                <c:pt idx="45">
                  <c:v>7.63735395257569E-10</c:v>
                </c:pt>
                <c:pt idx="46">
                  <c:v>7.7055150578869797E-10</c:v>
                </c:pt>
                <c:pt idx="47">
                  <c:v>7.7736424795249503E-10</c:v>
                </c:pt>
                <c:pt idx="48">
                  <c:v>7.84173621748961E-10</c:v>
                </c:pt>
                <c:pt idx="49">
                  <c:v>7.9097962717809598E-10</c:v>
                </c:pt>
                <c:pt idx="50">
                  <c:v>7.9778226423989998E-10</c:v>
                </c:pt>
                <c:pt idx="51">
                  <c:v>8.0458153293437196E-10</c:v>
                </c:pt>
                <c:pt idx="52">
                  <c:v>8.1137743326151398E-10</c:v>
                </c:pt>
                <c:pt idx="53">
                  <c:v>8.1816996522132399E-10</c:v>
                </c:pt>
                <c:pt idx="54">
                  <c:v>8.2495912881380301E-10</c:v>
                </c:pt>
                <c:pt idx="55">
                  <c:v>8.3174492403895001E-10</c:v>
                </c:pt>
                <c:pt idx="56">
                  <c:v>8.3852735089676696E-10</c:v>
                </c:pt>
                <c:pt idx="57">
                  <c:v>8.4530640938725199E-10</c:v>
                </c:pt>
                <c:pt idx="58">
                  <c:v>8.5208209951040603E-10</c:v>
                </c:pt>
                <c:pt idx="59">
                  <c:v>8.5885442126622898E-10</c:v>
                </c:pt>
                <c:pt idx="60">
                  <c:v>8.6562337465472095E-10</c:v>
                </c:pt>
                <c:pt idx="61">
                  <c:v>8.7238895967588204E-10</c:v>
                </c:pt>
                <c:pt idx="62">
                  <c:v>8.79151176329711E-10</c:v>
                </c:pt>
                <c:pt idx="63">
                  <c:v>8.79151176329711E-10</c:v>
                </c:pt>
                <c:pt idx="64">
                  <c:v>8.8027254303758396E-10</c:v>
                </c:pt>
                <c:pt idx="65">
                  <c:v>8.8139347588072801E-10</c:v>
                </c:pt>
                <c:pt idx="66">
                  <c:v>8.8251397485914098E-10</c:v>
                </c:pt>
                <c:pt idx="67">
                  <c:v>8.8363403997282503E-10</c:v>
                </c:pt>
                <c:pt idx="68">
                  <c:v>8.8475367122177904E-10</c:v>
                </c:pt>
                <c:pt idx="69">
                  <c:v>8.85872868606003E-10</c:v>
                </c:pt>
                <c:pt idx="70">
                  <c:v>8.8699163212549702E-10</c:v>
                </c:pt>
                <c:pt idx="71">
                  <c:v>8.8810996178026098E-10</c:v>
                </c:pt>
                <c:pt idx="72">
                  <c:v>8.8922785757029501E-10</c:v>
                </c:pt>
                <c:pt idx="73">
                  <c:v>8.9034531949560002E-10</c:v>
                </c:pt>
                <c:pt idx="74">
                  <c:v>8.9146234755617498E-10</c:v>
                </c:pt>
                <c:pt idx="75">
                  <c:v>8.9257894175201896E-10</c:v>
                </c:pt>
                <c:pt idx="76">
                  <c:v>8.9369510208313403E-10</c:v>
                </c:pt>
                <c:pt idx="77">
                  <c:v>8.9481082854951895E-10</c:v>
                </c:pt>
                <c:pt idx="78">
                  <c:v>8.9592612115117403E-10</c:v>
                </c:pt>
                <c:pt idx="79">
                  <c:v>8.970409798881E-10</c:v>
                </c:pt>
                <c:pt idx="80">
                  <c:v>8.9815540476029498E-10</c:v>
                </c:pt>
                <c:pt idx="81">
                  <c:v>8.9926939576776095E-10</c:v>
                </c:pt>
                <c:pt idx="82">
                  <c:v>9.0038295291049605E-10</c:v>
                </c:pt>
                <c:pt idx="83">
                  <c:v>9.0149607618850203E-10</c:v>
                </c:pt>
                <c:pt idx="84">
                  <c:v>9.0149607618850203E-10</c:v>
                </c:pt>
                <c:pt idx="85">
                  <c:v>9.0431122267395099E-10</c:v>
                </c:pt>
                <c:pt idx="86">
                  <c:v>9.0712593529466897E-10</c:v>
                </c:pt>
                <c:pt idx="87">
                  <c:v>9.0994021405065803E-10</c:v>
                </c:pt>
                <c:pt idx="88">
                  <c:v>9.1275405894191695E-10</c:v>
                </c:pt>
                <c:pt idx="89">
                  <c:v>9.1556746996844603E-10</c:v>
                </c:pt>
                <c:pt idx="90">
                  <c:v>9.1838044713024496E-10</c:v>
                </c:pt>
                <c:pt idx="91">
                  <c:v>9.2119299042731404E-10</c:v>
                </c:pt>
                <c:pt idx="92">
                  <c:v>9.2400509985965401E-10</c:v>
                </c:pt>
                <c:pt idx="93">
                  <c:v>9.26816775427263E-10</c:v>
                </c:pt>
                <c:pt idx="94">
                  <c:v>9.2962801713014297E-10</c:v>
                </c:pt>
                <c:pt idx="95">
                  <c:v>9.324388249682929E-10</c:v>
                </c:pt>
                <c:pt idx="96">
                  <c:v>9.3524919894171299E-10</c:v>
                </c:pt>
                <c:pt idx="97">
                  <c:v>9.3805913905040292E-10</c:v>
                </c:pt>
                <c:pt idx="98">
                  <c:v>9.4086864529436291E-10</c:v>
                </c:pt>
                <c:pt idx="99">
                  <c:v>9.4367771767359399E-10</c:v>
                </c:pt>
                <c:pt idx="100">
                  <c:v>9.464863561880941E-10</c:v>
                </c:pt>
                <c:pt idx="101">
                  <c:v>9.4929456083786508E-10</c:v>
                </c:pt>
                <c:pt idx="102">
                  <c:v>9.5210233162290591E-10</c:v>
                </c:pt>
                <c:pt idx="103">
                  <c:v>9.5490966854321597E-10</c:v>
                </c:pt>
                <c:pt idx="104">
                  <c:v>9.5771657159879795E-10</c:v>
                </c:pt>
                <c:pt idx="105">
                  <c:v>9.0149607618850203E-10</c:v>
                </c:pt>
                <c:pt idx="106">
                  <c:v>8.9059187732369396E-10</c:v>
                </c:pt>
                <c:pt idx="107">
                  <c:v>8.7968644435476601E-10</c:v>
                </c:pt>
                <c:pt idx="108">
                  <c:v>8.6877977728171796E-10</c:v>
                </c:pt>
                <c:pt idx="109">
                  <c:v>8.5787187610454899E-10</c:v>
                </c:pt>
                <c:pt idx="110">
                  <c:v>8.4696274082325899E-10</c:v>
                </c:pt>
                <c:pt idx="111">
                  <c:v>8.3605237143784901E-10</c:v>
                </c:pt>
                <c:pt idx="112">
                  <c:v>8.25140767948318E-10</c:v>
                </c:pt>
                <c:pt idx="113">
                  <c:v>8.14227930354667E-10</c:v>
                </c:pt>
                <c:pt idx="114">
                  <c:v>8.0331385865689497E-10</c:v>
                </c:pt>
                <c:pt idx="115">
                  <c:v>7.9239855285500295E-10</c:v>
                </c:pt>
                <c:pt idx="116">
                  <c:v>7.8148201294899105E-10</c:v>
                </c:pt>
                <c:pt idx="117">
                  <c:v>7.7056423893885698E-10</c:v>
                </c:pt>
                <c:pt idx="118">
                  <c:v>7.5964523082460395E-10</c:v>
                </c:pt>
                <c:pt idx="119">
                  <c:v>7.4872498860623001E-10</c:v>
                </c:pt>
                <c:pt idx="120">
                  <c:v>7.3780351228373503E-10</c:v>
                </c:pt>
                <c:pt idx="121">
                  <c:v>7.2688080185711904E-10</c:v>
                </c:pt>
                <c:pt idx="122">
                  <c:v>7.1595685732638398E-10</c:v>
                </c:pt>
                <c:pt idx="123">
                  <c:v>7.05031678691528E-10</c:v>
                </c:pt>
                <c:pt idx="124">
                  <c:v>6.94105265952551E-10</c:v>
                </c:pt>
                <c:pt idx="125">
                  <c:v>6.8317761910945297E-10</c:v>
                </c:pt>
                <c:pt idx="126">
                  <c:v>9.5771657159879795E-10</c:v>
                </c:pt>
                <c:pt idx="127">
                  <c:v>9.8023538727787398E-10</c:v>
                </c:pt>
                <c:pt idx="128">
                  <c:v>1.0027539322096099E-9</c:v>
                </c:pt>
                <c:pt idx="129">
                  <c:v>1.0252722063940201E-9</c:v>
                </c:pt>
                <c:pt idx="130">
                  <c:v>1.0477902098310999E-9</c:v>
                </c:pt>
                <c:pt idx="131">
                  <c:v>1.07030794252085E-9</c:v>
                </c:pt>
                <c:pt idx="132">
                  <c:v>1.09282540446326E-9</c:v>
                </c:pt>
                <c:pt idx="133">
                  <c:v>1.1153425956583401E-9</c:v>
                </c:pt>
                <c:pt idx="134">
                  <c:v>1.13785951610609E-9</c:v>
                </c:pt>
                <c:pt idx="135">
                  <c:v>1.16037616580651E-9</c:v>
                </c:pt>
                <c:pt idx="136">
                  <c:v>1.18289254475959E-9</c:v>
                </c:pt>
                <c:pt idx="137">
                  <c:v>1.20540865296534E-9</c:v>
                </c:pt>
                <c:pt idx="138">
                  <c:v>1.2279244904237601E-9</c:v>
                </c:pt>
                <c:pt idx="139">
                  <c:v>1.2504400571348401E-9</c:v>
                </c:pt>
                <c:pt idx="140">
                  <c:v>1.2729553530986E-9</c:v>
                </c:pt>
                <c:pt idx="141">
                  <c:v>1.29547037831502E-9</c:v>
                </c:pt>
                <c:pt idx="142">
                  <c:v>1.31798513278411E-9</c:v>
                </c:pt>
                <c:pt idx="143">
                  <c:v>1.3404996165058601E-9</c:v>
                </c:pt>
                <c:pt idx="144">
                  <c:v>1.3630138294802801E-9</c:v>
                </c:pt>
                <c:pt idx="145">
                  <c:v>1.3855277717073699E-9</c:v>
                </c:pt>
                <c:pt idx="146">
                  <c:v>1.40804144318713E-9</c:v>
                </c:pt>
                <c:pt idx="147">
                  <c:v>1.40804144318713E-9</c:v>
                </c:pt>
                <c:pt idx="148">
                  <c:v>1.4134770438346999E-9</c:v>
                </c:pt>
                <c:pt idx="149">
                  <c:v>1.41891055229013E-9</c:v>
                </c:pt>
                <c:pt idx="150">
                  <c:v>1.4243419685534201E-9</c:v>
                </c:pt>
                <c:pt idx="151">
                  <c:v>1.4297712926245699E-9</c:v>
                </c:pt>
                <c:pt idx="152">
                  <c:v>1.4351985245035699E-9</c:v>
                </c:pt>
                <c:pt idx="153">
                  <c:v>1.4406236641904301E-9</c:v>
                </c:pt>
                <c:pt idx="154">
                  <c:v>1.4460467116851499E-9</c:v>
                </c:pt>
                <c:pt idx="155">
                  <c:v>1.4514676669877301E-9</c:v>
                </c:pt>
                <c:pt idx="156">
                  <c:v>1.45688653009817E-9</c:v>
                </c:pt>
                <c:pt idx="157">
                  <c:v>1.46230330101647E-9</c:v>
                </c:pt>
                <c:pt idx="158">
                  <c:v>1.4677179797426199E-9</c:v>
                </c:pt>
                <c:pt idx="159">
                  <c:v>1.47313056627663E-9</c:v>
                </c:pt>
                <c:pt idx="160">
                  <c:v>1.4785410606185E-9</c:v>
                </c:pt>
                <c:pt idx="161">
                  <c:v>1.4839494627682299E-9</c:v>
                </c:pt>
                <c:pt idx="162">
                  <c:v>1.4893557727258199E-9</c:v>
                </c:pt>
                <c:pt idx="163">
                  <c:v>1.49475999049126E-9</c:v>
                </c:pt>
                <c:pt idx="164">
                  <c:v>1.5001621160645601E-9</c:v>
                </c:pt>
                <c:pt idx="165">
                  <c:v>1.5055621494457199E-9</c:v>
                </c:pt>
                <c:pt idx="166">
                  <c:v>1.5109600906347401E-9</c:v>
                </c:pt>
                <c:pt idx="167">
                  <c:v>1.5163559396316199E-9</c:v>
                </c:pt>
                <c:pt idx="168">
                  <c:v>1.5163559396316199E-9</c:v>
                </c:pt>
                <c:pt idx="169">
                  <c:v>1.5269004066990201E-9</c:v>
                </c:pt>
                <c:pt idx="170">
                  <c:v>1.53744278157428E-9</c:v>
                </c:pt>
                <c:pt idx="171">
                  <c:v>1.5479830642574E-9</c:v>
                </c:pt>
                <c:pt idx="172">
                  <c:v>1.5585212547483799E-9</c:v>
                </c:pt>
                <c:pt idx="173">
                  <c:v>1.5690573530472101E-9</c:v>
                </c:pt>
                <c:pt idx="174">
                  <c:v>1.5795913591539001E-9</c:v>
                </c:pt>
                <c:pt idx="175">
                  <c:v>1.59012327306845E-9</c:v>
                </c:pt>
                <c:pt idx="176">
                  <c:v>1.6006530947908601E-9</c:v>
                </c:pt>
                <c:pt idx="177">
                  <c:v>1.61118082432113E-9</c:v>
                </c:pt>
                <c:pt idx="178">
                  <c:v>1.62170646165925E-9</c:v>
                </c:pt>
                <c:pt idx="179">
                  <c:v>1.63223000680524E-9</c:v>
                </c:pt>
                <c:pt idx="180">
                  <c:v>1.64275145975908E-9</c:v>
                </c:pt>
                <c:pt idx="181">
                  <c:v>1.65327082052078E-9</c:v>
                </c:pt>
                <c:pt idx="182">
                  <c:v>1.66378808909034E-9</c:v>
                </c:pt>
                <c:pt idx="183">
                  <c:v>1.67430326546775E-9</c:v>
                </c:pt>
                <c:pt idx="184">
                  <c:v>1.68481634965303E-9</c:v>
                </c:pt>
                <c:pt idx="185">
                  <c:v>1.6953273416461601E-9</c:v>
                </c:pt>
                <c:pt idx="186">
                  <c:v>1.70583624144715E-9</c:v>
                </c:pt>
                <c:pt idx="187">
                  <c:v>1.716343049056E-9</c:v>
                </c:pt>
                <c:pt idx="188">
                  <c:v>1.72684776447271E-9</c:v>
                </c:pt>
                <c:pt idx="189">
                  <c:v>1.72684776447271E-9</c:v>
                </c:pt>
                <c:pt idx="190">
                  <c:v>1.77034406166993E-9</c:v>
                </c:pt>
                <c:pt idx="191">
                  <c:v>1.8138400881198199E-9</c:v>
                </c:pt>
                <c:pt idx="192">
                  <c:v>1.85733584382237E-9</c:v>
                </c:pt>
                <c:pt idx="193">
                  <c:v>1.9008313287775998E-9</c:v>
                </c:pt>
                <c:pt idx="194">
                  <c:v>1.94432654298549E-9</c:v>
                </c:pt>
                <c:pt idx="195">
                  <c:v>1.98782148644605E-9</c:v>
                </c:pt>
                <c:pt idx="196">
                  <c:v>2.03131615915927E-9</c:v>
                </c:pt>
                <c:pt idx="197">
                  <c:v>2.0748105611251702E-9</c:v>
                </c:pt>
                <c:pt idx="198">
                  <c:v>2.1183046923437298E-9</c:v>
                </c:pt>
                <c:pt idx="199">
                  <c:v>2.1617985528149598E-9</c:v>
                </c:pt>
                <c:pt idx="200">
                  <c:v>2.2052921425388501E-9</c:v>
                </c:pt>
                <c:pt idx="201">
                  <c:v>2.2487854615154202E-9</c:v>
                </c:pt>
                <c:pt idx="202">
                  <c:v>2.2922785097446498E-9</c:v>
                </c:pt>
                <c:pt idx="203">
                  <c:v>2.3357712872265501E-9</c:v>
                </c:pt>
                <c:pt idx="204">
                  <c:v>2.3792637939611099E-9</c:v>
                </c:pt>
                <c:pt idx="205">
                  <c:v>2.4227560299483499E-9</c:v>
                </c:pt>
                <c:pt idx="206">
                  <c:v>2.4662479951882499E-9</c:v>
                </c:pt>
                <c:pt idx="207">
                  <c:v>2.5097396896808102E-9</c:v>
                </c:pt>
                <c:pt idx="208">
                  <c:v>2.5532311134260498E-9</c:v>
                </c:pt>
                <c:pt idx="209">
                  <c:v>2.5967222664239498E-9</c:v>
                </c:pt>
                <c:pt idx="210">
                  <c:v>1.5163559396316199E-9</c:v>
                </c:pt>
                <c:pt idx="211">
                  <c:v>1.4875856145090001E-9</c:v>
                </c:pt>
                <c:pt idx="212">
                  <c:v>1.4588145589982201E-9</c:v>
                </c:pt>
                <c:pt idx="213">
                  <c:v>1.4300427730992899E-9</c:v>
                </c:pt>
                <c:pt idx="214">
                  <c:v>1.4012702568122E-9</c:v>
                </c:pt>
                <c:pt idx="215">
                  <c:v>1.37249701013697E-9</c:v>
                </c:pt>
                <c:pt idx="216">
                  <c:v>1.3437230330735801E-9</c:v>
                </c:pt>
                <c:pt idx="217">
                  <c:v>1.31494832562204E-9</c:v>
                </c:pt>
                <c:pt idx="218">
                  <c:v>1.2861728877823399E-9</c:v>
                </c:pt>
                <c:pt idx="219">
                  <c:v>1.2573967195544899E-9</c:v>
                </c:pt>
                <c:pt idx="220">
                  <c:v>1.22861982093849E-9</c:v>
                </c:pt>
                <c:pt idx="221">
                  <c:v>1.19984219193434E-9</c:v>
                </c:pt>
                <c:pt idx="222">
                  <c:v>1.17106383254203E-9</c:v>
                </c:pt>
                <c:pt idx="223">
                  <c:v>1.1422847427615699E-9</c:v>
                </c:pt>
                <c:pt idx="224">
                  <c:v>1.11350492259295E-9</c:v>
                </c:pt>
                <c:pt idx="225">
                  <c:v>1.0847243720361901E-9</c:v>
                </c:pt>
                <c:pt idx="226">
                  <c:v>1.0559430910912699E-9</c:v>
                </c:pt>
                <c:pt idx="227">
                  <c:v>1.0271610797582001E-9</c:v>
                </c:pt>
                <c:pt idx="228">
                  <c:v>9.9837833803697702E-10</c:v>
                </c:pt>
                <c:pt idx="229">
                  <c:v>9.6959486592759891E-10</c:v>
                </c:pt>
                <c:pt idx="230">
                  <c:v>9.4081066343006801E-10</c:v>
                </c:pt>
                <c:pt idx="231">
                  <c:v>2.5967222664239498E-9</c:v>
                </c:pt>
                <c:pt idx="232">
                  <c:v>2.6314127045177699E-9</c:v>
                </c:pt>
                <c:pt idx="233">
                  <c:v>2.66610067440335E-9</c:v>
                </c:pt>
                <c:pt idx="234">
                  <c:v>2.7007861760806802E-9</c:v>
                </c:pt>
                <c:pt idx="235">
                  <c:v>2.7354692095497799E-9</c:v>
                </c:pt>
                <c:pt idx="236">
                  <c:v>2.7701497748106302E-9</c:v>
                </c:pt>
                <c:pt idx="237">
                  <c:v>2.80482787186324E-9</c:v>
                </c:pt>
                <c:pt idx="238">
                  <c:v>2.8395035007076098E-9</c:v>
                </c:pt>
                <c:pt idx="239">
                  <c:v>2.8741766613437401E-9</c:v>
                </c:pt>
                <c:pt idx="240">
                  <c:v>2.90884735377163E-9</c:v>
                </c:pt>
                <c:pt idx="241">
                  <c:v>2.9435155779912799E-9</c:v>
                </c:pt>
                <c:pt idx="242">
                  <c:v>2.9781813340026898E-9</c:v>
                </c:pt>
                <c:pt idx="243">
                  <c:v>3.0128446218058499E-9</c:v>
                </c:pt>
                <c:pt idx="244">
                  <c:v>3.0475054414007798E-9</c:v>
                </c:pt>
                <c:pt idx="245">
                  <c:v>3.0821637927874599E-9</c:v>
                </c:pt>
                <c:pt idx="246">
                  <c:v>3.1168196759658999E-9</c:v>
                </c:pt>
                <c:pt idx="247">
                  <c:v>3.1514730909361099E-9</c:v>
                </c:pt>
                <c:pt idx="248">
                  <c:v>3.1861240376980701E-9</c:v>
                </c:pt>
                <c:pt idx="249">
                  <c:v>3.2207725162517902E-9</c:v>
                </c:pt>
                <c:pt idx="250">
                  <c:v>3.25541852659726E-9</c:v>
                </c:pt>
                <c:pt idx="251">
                  <c:v>3.2900620687345001E-9</c:v>
                </c:pt>
                <c:pt idx="252">
                  <c:v>3.2900620687345001E-9</c:v>
                </c:pt>
                <c:pt idx="253">
                  <c:v>3.3751634072220899E-9</c:v>
                </c:pt>
                <c:pt idx="254">
                  <c:v>3.4602622775014501E-9</c:v>
                </c:pt>
                <c:pt idx="255">
                  <c:v>3.54535867957256E-9</c:v>
                </c:pt>
                <c:pt idx="256">
                  <c:v>3.6304526134354298E-9</c:v>
                </c:pt>
                <c:pt idx="257">
                  <c:v>3.7155440790900502E-9</c:v>
                </c:pt>
                <c:pt idx="258">
                  <c:v>3.8006330765364397E-9</c:v>
                </c:pt>
                <c:pt idx="259">
                  <c:v>3.88571960577459E-9</c:v>
                </c:pt>
                <c:pt idx="260">
                  <c:v>3.97080366680449E-9</c:v>
                </c:pt>
                <c:pt idx="261">
                  <c:v>4.0558852596261604E-9</c:v>
                </c:pt>
                <c:pt idx="262">
                  <c:v>4.1409643842395796E-9</c:v>
                </c:pt>
                <c:pt idx="263">
                  <c:v>4.2260410406447601E-9</c:v>
                </c:pt>
                <c:pt idx="264">
                  <c:v>4.3111152288417002E-9</c:v>
                </c:pt>
                <c:pt idx="265">
                  <c:v>4.3961869488303999E-9</c:v>
                </c:pt>
                <c:pt idx="266">
                  <c:v>4.48125620061086E-9</c:v>
                </c:pt>
                <c:pt idx="267">
                  <c:v>4.5663229841830797E-9</c:v>
                </c:pt>
                <c:pt idx="268">
                  <c:v>4.6513872995470599E-9</c:v>
                </c:pt>
                <c:pt idx="269">
                  <c:v>4.7364491467027897E-9</c:v>
                </c:pt>
                <c:pt idx="270">
                  <c:v>4.8215085256502899E-9</c:v>
                </c:pt>
                <c:pt idx="271">
                  <c:v>4.9065654363895397E-9</c:v>
                </c:pt>
                <c:pt idx="272">
                  <c:v>4.99161987892056E-9</c:v>
                </c:pt>
                <c:pt idx="273">
                  <c:v>3.2900620687345001E-9</c:v>
                </c:pt>
                <c:pt idx="274">
                  <c:v>3.2395858570059401E-9</c:v>
                </c:pt>
                <c:pt idx="275">
                  <c:v>3.1891084111732599E-9</c:v>
                </c:pt>
                <c:pt idx="276">
                  <c:v>3.1386297312364598E-9</c:v>
                </c:pt>
                <c:pt idx="277">
                  <c:v>3.0881498171955301E-9</c:v>
                </c:pt>
                <c:pt idx="278">
                  <c:v>3.0376686690504901E-9</c:v>
                </c:pt>
                <c:pt idx="279">
                  <c:v>2.9871862868013299E-9</c:v>
                </c:pt>
                <c:pt idx="280">
                  <c:v>2.93670267044804E-9</c:v>
                </c:pt>
                <c:pt idx="281">
                  <c:v>2.8862178199906398E-9</c:v>
                </c:pt>
                <c:pt idx="282">
                  <c:v>2.8357317354291099E-9</c:v>
                </c:pt>
                <c:pt idx="283">
                  <c:v>2.7852444167634702E-9</c:v>
                </c:pt>
                <c:pt idx="284">
                  <c:v>2.7347558639936999E-9</c:v>
                </c:pt>
                <c:pt idx="285">
                  <c:v>2.6842660771198202E-9</c:v>
                </c:pt>
                <c:pt idx="286">
                  <c:v>2.6337750561418099E-9</c:v>
                </c:pt>
                <c:pt idx="287">
                  <c:v>2.5832828010596798E-9</c:v>
                </c:pt>
                <c:pt idx="288">
                  <c:v>2.53278931187343E-9</c:v>
                </c:pt>
                <c:pt idx="289">
                  <c:v>2.48229458858306E-9</c:v>
                </c:pt>
                <c:pt idx="290">
                  <c:v>2.4317986311885702E-9</c:v>
                </c:pt>
                <c:pt idx="291">
                  <c:v>2.3813014396899601E-9</c:v>
                </c:pt>
                <c:pt idx="292">
                  <c:v>2.3308030140872299E-9</c:v>
                </c:pt>
                <c:pt idx="293">
                  <c:v>2.2803033543803799E-9</c:v>
                </c:pt>
                <c:pt idx="294">
                  <c:v>4.99161987892056E-9</c:v>
                </c:pt>
                <c:pt idx="295">
                  <c:v>5.0385595669667498E-9</c:v>
                </c:pt>
                <c:pt idx="296">
                  <c:v>5.0854975386474204E-9</c:v>
                </c:pt>
                <c:pt idx="297">
                  <c:v>5.1324337939625801E-9</c:v>
                </c:pt>
                <c:pt idx="298">
                  <c:v>5.1793683329122199E-9</c:v>
                </c:pt>
                <c:pt idx="299">
                  <c:v>5.2263011554963397E-9</c:v>
                </c:pt>
                <c:pt idx="300">
                  <c:v>5.2732322617149296E-9</c:v>
                </c:pt>
                <c:pt idx="301">
                  <c:v>5.3201616515680103E-9</c:v>
                </c:pt>
                <c:pt idx="302">
                  <c:v>5.3670893250555701E-9</c:v>
                </c:pt>
                <c:pt idx="303">
                  <c:v>5.4140152821776199E-9</c:v>
                </c:pt>
                <c:pt idx="304">
                  <c:v>5.4609395229341398E-9</c:v>
                </c:pt>
                <c:pt idx="305">
                  <c:v>5.5078620473251397E-9</c:v>
                </c:pt>
                <c:pt idx="306">
                  <c:v>5.5547828553506197E-9</c:v>
                </c:pt>
                <c:pt idx="307">
                  <c:v>5.6017019470105904E-9</c:v>
                </c:pt>
                <c:pt idx="308">
                  <c:v>5.6486193223050403E-9</c:v>
                </c:pt>
                <c:pt idx="309">
                  <c:v>5.6955349812339603E-9</c:v>
                </c:pt>
                <c:pt idx="310">
                  <c:v>5.7424489237973702E-9</c:v>
                </c:pt>
                <c:pt idx="311">
                  <c:v>5.7893611499952602E-9</c:v>
                </c:pt>
                <c:pt idx="312">
                  <c:v>5.8362716598276301E-9</c:v>
                </c:pt>
                <c:pt idx="313">
                  <c:v>5.8831804532944801E-9</c:v>
                </c:pt>
                <c:pt idx="314">
                  <c:v>5.9300875303958102E-9</c:v>
                </c:pt>
                <c:pt idx="315">
                  <c:v>5.9300875303958102E-9</c:v>
                </c:pt>
                <c:pt idx="316">
                  <c:v>6.0126814503314703E-9</c:v>
                </c:pt>
                <c:pt idx="317">
                  <c:v>6.0952717435121502E-9</c:v>
                </c:pt>
                <c:pt idx="318">
                  <c:v>6.1778584099378698E-9</c:v>
                </c:pt>
                <c:pt idx="319">
                  <c:v>6.2604414496086298E-9</c:v>
                </c:pt>
                <c:pt idx="320">
                  <c:v>6.3430208625244204E-9</c:v>
                </c:pt>
                <c:pt idx="321">
                  <c:v>6.4255966486852398E-9</c:v>
                </c:pt>
                <c:pt idx="322">
                  <c:v>6.5081688080910997E-9</c:v>
                </c:pt>
                <c:pt idx="323">
                  <c:v>6.5907373407419902E-9</c:v>
                </c:pt>
                <c:pt idx="324">
                  <c:v>6.6733022466379103E-9</c:v>
                </c:pt>
                <c:pt idx="325">
                  <c:v>6.7558635257788701E-9</c:v>
                </c:pt>
                <c:pt idx="326">
                  <c:v>6.8384211781648596E-9</c:v>
                </c:pt>
                <c:pt idx="327">
                  <c:v>6.9209752037958797E-9</c:v>
                </c:pt>
                <c:pt idx="328">
                  <c:v>7.0035256026719402E-9</c:v>
                </c:pt>
                <c:pt idx="329">
                  <c:v>7.0860723747930304E-9</c:v>
                </c:pt>
                <c:pt idx="330">
                  <c:v>7.1686155201591602E-9</c:v>
                </c:pt>
                <c:pt idx="331">
                  <c:v>7.2511550387703098E-9</c:v>
                </c:pt>
                <c:pt idx="332">
                  <c:v>7.3336909306265098E-9</c:v>
                </c:pt>
                <c:pt idx="333">
                  <c:v>7.4162231957277296E-9</c:v>
                </c:pt>
                <c:pt idx="334">
                  <c:v>7.4987518340739899E-9</c:v>
                </c:pt>
                <c:pt idx="335">
                  <c:v>7.5812768456652807E-9</c:v>
                </c:pt>
                <c:pt idx="336">
                  <c:v>7.5812768456652807E-9</c:v>
                </c:pt>
                <c:pt idx="337">
                  <c:v>7.6425868780688794E-9</c:v>
                </c:pt>
                <c:pt idx="338">
                  <c:v>7.6819805276389193E-9</c:v>
                </c:pt>
                <c:pt idx="339">
                  <c:v>7.6994577943753905E-9</c:v>
                </c:pt>
                <c:pt idx="340">
                  <c:v>7.6950186782783196E-9</c:v>
                </c:pt>
                <c:pt idx="341">
                  <c:v>7.66866317934768E-9</c:v>
                </c:pt>
                <c:pt idx="342">
                  <c:v>7.6203912975834898E-9</c:v>
                </c:pt>
                <c:pt idx="343">
                  <c:v>7.5502030329857393E-9</c:v>
                </c:pt>
                <c:pt idx="344">
                  <c:v>7.4580983855544301E-9</c:v>
                </c:pt>
                <c:pt idx="345">
                  <c:v>7.3440773552895604E-9</c:v>
                </c:pt>
                <c:pt idx="346">
                  <c:v>7.2081399421911303E-9</c:v>
                </c:pt>
                <c:pt idx="347">
                  <c:v>7.0502861462591498E-9</c:v>
                </c:pt>
                <c:pt idx="348">
                  <c:v>6.8705159674936097E-9</c:v>
                </c:pt>
                <c:pt idx="349">
                  <c:v>6.66882940589451E-9</c:v>
                </c:pt>
                <c:pt idx="350">
                  <c:v>6.4452264614618598E-9</c:v>
                </c:pt>
                <c:pt idx="351">
                  <c:v>6.1997071341956401E-9</c:v>
                </c:pt>
                <c:pt idx="352">
                  <c:v>5.9322714240958699E-9</c:v>
                </c:pt>
                <c:pt idx="353">
                  <c:v>5.6429193311625402E-9</c:v>
                </c:pt>
                <c:pt idx="354">
                  <c:v>5.33165085539566E-9</c:v>
                </c:pt>
                <c:pt idx="355">
                  <c:v>4.9984659967952103E-9</c:v>
                </c:pt>
                <c:pt idx="356">
                  <c:v>4.6433647553612101E-9</c:v>
                </c:pt>
              </c:numCache>
            </c:numRef>
          </c:yVal>
          <c:smooth val="0"/>
          <c:extLst>
            <c:ext xmlns:c16="http://schemas.microsoft.com/office/drawing/2014/chart" uri="{C3380CC4-5D6E-409C-BE32-E72D297353CC}">
              <c16:uniqueId val="{00000004-49FF-4B2A-883E-DC104234534D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axId val="1530416143"/>
        <c:axId val="1529960815"/>
      </c:scatterChart>
      <c:valAx>
        <c:axId val="1530416143"/>
        <c:scaling>
          <c:orientation val="minMax"/>
        </c:scaling>
        <c:delete val="0"/>
        <c:axPos val="b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title>
          <c:tx>
            <c:rich>
              <a:bodyPr rot="0" spcFirstLastPara="1" vertOverflow="ellipsis" vert="horz" wrap="square" anchor="ctr" anchorCtr="1"/>
              <a:lstStyle/>
              <a:p>
                <a:pPr>
                  <a:defRPr sz="1200" b="1" i="0" u="none" strike="noStrike" kern="1200" baseline="0">
                    <a:solidFill>
                      <a:schemeClr val="tx1">
                        <a:lumMod val="65000"/>
                        <a:lumOff val="3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r>
                  <a:rPr lang="fr-FR" sz="1200" b="1"/>
                  <a:t>Distance (cm)</a:t>
                </a:r>
              </a:p>
            </c:rich>
          </c:tx>
          <c:layout>
            <c:manualLayout>
              <c:xMode val="edge"/>
              <c:yMode val="edge"/>
              <c:x val="0.42132008094858275"/>
              <c:y val="0.91371700321344973"/>
            </c:manualLayout>
          </c:layout>
          <c:overlay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anchor="ctr" anchorCtr="1"/>
            <a:lstStyle/>
            <a:p>
              <a:pPr>
                <a:defRPr sz="1200" b="1" i="0" u="none" strike="noStrike" kern="1200" baseline="0">
                  <a:solidFill>
                    <a:schemeClr val="tx1">
                      <a:lumMod val="65000"/>
                      <a:lumOff val="3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fr-FR"/>
            </a:p>
          </c:txPr>
        </c:title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25000"/>
                <a:lumOff val="7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000" b="1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fr-FR"/>
          </a:p>
        </c:txPr>
        <c:crossAx val="1529960815"/>
        <c:crossesAt val="1.0000000000000008E-14"/>
        <c:crossBetween val="midCat"/>
      </c:valAx>
      <c:valAx>
        <c:axId val="1529960815"/>
        <c:scaling>
          <c:logBase val="10"/>
          <c:orientation val="minMax"/>
          <c:max val="1.0000000000000005E-8"/>
          <c:min val="1.0000000000000006E-12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minorGridlines>
          <c:spPr>
            <a:ln w="9525" cap="flat" cmpd="sng" algn="ctr">
              <a:solidFill>
                <a:schemeClr val="tx1">
                  <a:lumMod val="5000"/>
                  <a:lumOff val="95000"/>
                </a:schemeClr>
              </a:solidFill>
              <a:round/>
            </a:ln>
            <a:effectLst/>
          </c:spPr>
        </c:minorGridlines>
        <c:title>
          <c:tx>
            <c:rich>
              <a:bodyPr rot="-5400000" spcFirstLastPara="1" vertOverflow="ellipsis" vert="horz" wrap="square" anchor="ctr" anchorCtr="1"/>
              <a:lstStyle/>
              <a:p>
                <a:pPr>
                  <a:defRPr sz="1200" b="1" i="0" u="none" strike="noStrike" kern="1200" baseline="0">
                    <a:solidFill>
                      <a:schemeClr val="tx1">
                        <a:lumMod val="65000"/>
                        <a:lumOff val="3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r>
                  <a:rPr lang="fr-FR" sz="1200" b="1"/>
                  <a:t>Pression (mbar) </a:t>
                </a:r>
              </a:p>
            </c:rich>
          </c:tx>
          <c:overlay val="0"/>
          <c:spPr>
            <a:noFill/>
            <a:ln>
              <a:noFill/>
            </a:ln>
            <a:effectLst/>
          </c:spPr>
          <c:txPr>
            <a:bodyPr rot="-5400000" spcFirstLastPara="1" vertOverflow="ellipsis" vert="horz" wrap="square" anchor="ctr" anchorCtr="1"/>
            <a:lstStyle/>
            <a:p>
              <a:pPr>
                <a:defRPr sz="1200" b="1" i="0" u="none" strike="noStrike" kern="1200" baseline="0">
                  <a:solidFill>
                    <a:schemeClr val="tx1">
                      <a:lumMod val="65000"/>
                      <a:lumOff val="3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fr-FR"/>
            </a:p>
          </c:txPr>
        </c:title>
        <c:numFmt formatCode="0E+00" sourceLinked="0"/>
        <c:majorTickMark val="out"/>
        <c:minorTickMark val="out"/>
        <c:tickLblPos val="nextTo"/>
        <c:spPr>
          <a:noFill/>
          <a:ln w="9525" cap="flat" cmpd="sng" algn="ctr">
            <a:solidFill>
              <a:schemeClr val="tx1">
                <a:lumMod val="25000"/>
                <a:lumOff val="7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000" b="1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fr-FR"/>
          </a:p>
        </c:txPr>
        <c:crossAx val="1530416143"/>
        <c:crosses val="autoZero"/>
        <c:crossBetween val="midCat"/>
      </c:valAx>
      <c:spPr>
        <a:noFill/>
        <a:ln>
          <a:noFill/>
        </a:ln>
        <a:effectLst/>
      </c:spPr>
    </c:plotArea>
    <c:legend>
      <c:legendPos val="b"/>
      <c:layout>
        <c:manualLayout>
          <c:xMode val="edge"/>
          <c:yMode val="edge"/>
          <c:x val="0.77518502807322487"/>
          <c:y val="0.28928515568266877"/>
          <c:w val="0.14693573720810219"/>
          <c:h val="0.55177342501871318"/>
        </c:manualLayout>
      </c:layout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000" b="1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fr-FR"/>
        </a:p>
      </c:txPr>
    </c:legend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fr-FR"/>
    </a:p>
  </c:txPr>
  <c:externalData r:id="rId3">
    <c:autoUpdate val="0"/>
  </c:externalData>
</c:chartSpace>
</file>

<file path=ppt/charts/colors1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2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3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4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5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6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style1.xml><?xml version="1.0" encoding="utf-8"?>
<cs:chartStyle xmlns:cs="http://schemas.microsoft.com/office/drawing/2012/chartStyle" xmlns:a="http://schemas.openxmlformats.org/drawingml/2006/main" id="240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25000"/>
            <a:lumOff val="7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19050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0"/>
    <cs:effectRef idx="0"/>
    <cs:fontRef idx="minor">
      <a:schemeClr val="dk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25000"/>
            <a:lumOff val="75000"/>
          </a:schemeClr>
        </a:solidFill>
        <a:round/>
      </a:ln>
    </cs:spPr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2.xml><?xml version="1.0" encoding="utf-8"?>
<cs:chartStyle xmlns:cs="http://schemas.microsoft.com/office/drawing/2012/chartStyle" xmlns:a="http://schemas.openxmlformats.org/drawingml/2006/main" id="240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25000"/>
            <a:lumOff val="7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19050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0"/>
    <cs:effectRef idx="0"/>
    <cs:fontRef idx="minor">
      <a:schemeClr val="dk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25000"/>
            <a:lumOff val="75000"/>
          </a:schemeClr>
        </a:solidFill>
        <a:round/>
      </a:ln>
    </cs:spPr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3.xml><?xml version="1.0" encoding="utf-8"?>
<cs:chartStyle xmlns:cs="http://schemas.microsoft.com/office/drawing/2012/chartStyle" xmlns:a="http://schemas.openxmlformats.org/drawingml/2006/main" id="240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25000"/>
            <a:lumOff val="7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19050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0"/>
    <cs:effectRef idx="0"/>
    <cs:fontRef idx="minor">
      <a:schemeClr val="dk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25000"/>
            <a:lumOff val="75000"/>
          </a:schemeClr>
        </a:solidFill>
        <a:round/>
      </a:ln>
    </cs:spPr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4.xml><?xml version="1.0" encoding="utf-8"?>
<cs:chartStyle xmlns:cs="http://schemas.microsoft.com/office/drawing/2012/chartStyle" xmlns:a="http://schemas.openxmlformats.org/drawingml/2006/main" id="240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25000"/>
            <a:lumOff val="7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19050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0"/>
    <cs:effectRef idx="0"/>
    <cs:fontRef idx="minor">
      <a:schemeClr val="dk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25000"/>
            <a:lumOff val="75000"/>
          </a:schemeClr>
        </a:solidFill>
        <a:round/>
      </a:ln>
    </cs:spPr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5.xml><?xml version="1.0" encoding="utf-8"?>
<cs:chartStyle xmlns:cs="http://schemas.microsoft.com/office/drawing/2012/chartStyle" xmlns:a="http://schemas.openxmlformats.org/drawingml/2006/main" id="240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25000"/>
            <a:lumOff val="7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19050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0"/>
    <cs:effectRef idx="0"/>
    <cs:fontRef idx="minor">
      <a:schemeClr val="dk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25000"/>
            <a:lumOff val="75000"/>
          </a:schemeClr>
        </a:solidFill>
        <a:round/>
      </a:ln>
    </cs:spPr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6.xml><?xml version="1.0" encoding="utf-8"?>
<cs:chartStyle xmlns:cs="http://schemas.microsoft.com/office/drawing/2012/chartStyle" xmlns:a="http://schemas.openxmlformats.org/drawingml/2006/main" id="240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25000"/>
            <a:lumOff val="7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19050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0"/>
    <cs:effectRef idx="0"/>
    <cs:fontRef idx="minor">
      <a:schemeClr val="dk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25000"/>
            <a:lumOff val="75000"/>
          </a:schemeClr>
        </a:solidFill>
        <a:round/>
      </a:ln>
    </cs:spPr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drawings/drawing1.xml><?xml version="1.0" encoding="utf-8"?>
<c:userShapes xmlns:c="http://schemas.openxmlformats.org/drawingml/2006/chart">
  <cdr:relSizeAnchor xmlns:cdr="http://schemas.openxmlformats.org/drawingml/2006/chartDrawing">
    <cdr:from>
      <cdr:x>0.61907</cdr:x>
      <cdr:y>0.17076</cdr:y>
    </cdr:from>
    <cdr:to>
      <cdr:x>0.95654</cdr:x>
      <cdr:y>0.27603</cdr:y>
    </cdr:to>
    <cdr:sp macro="" textlink="">
      <cdr:nvSpPr>
        <cdr:cNvPr id="2" name="ZoneTexte 1">
          <a:extLst xmlns:a="http://schemas.openxmlformats.org/drawingml/2006/main">
            <a:ext uri="{FF2B5EF4-FFF2-40B4-BE49-F238E27FC236}">
              <a16:creationId xmlns:a16="http://schemas.microsoft.com/office/drawing/2014/main" id="{097E85A7-A246-42C4-869E-351650CB9583}"/>
            </a:ext>
          </a:extLst>
        </cdr:cNvPr>
        <cdr:cNvSpPr txBox="1"/>
      </cdr:nvSpPr>
      <cdr:spPr>
        <a:xfrm xmlns:a="http://schemas.openxmlformats.org/drawingml/2006/main">
          <a:off x="2387092" y="338611"/>
          <a:ext cx="1301254" cy="208733"/>
        </a:xfrm>
        <a:prstGeom xmlns:a="http://schemas.openxmlformats.org/drawingml/2006/main" prst="rect">
          <a:avLst/>
        </a:prstGeom>
        <a:solidFill xmlns:a="http://schemas.openxmlformats.org/drawingml/2006/main">
          <a:sysClr val="window" lastClr="FFFFFF"/>
        </a:solidFill>
      </cdr:spPr>
      <cdr:txBody>
        <a:bodyPr xmlns:a="http://schemas.openxmlformats.org/drawingml/2006/main" vertOverflow="clip" wrap="square" rtlCol="0"/>
        <a:lstStyle xmlns:a="http://schemas.openxmlformats.org/drawingml/2006/main"/>
        <a:p xmlns:a="http://schemas.openxmlformats.org/drawingml/2006/main">
          <a:r>
            <a:rPr lang="fr-FR" sz="1100" dirty="0"/>
            <a:t>P = 4,6,10-8</a:t>
          </a:r>
          <a:r>
            <a:rPr lang="fr-FR" sz="1100" baseline="0" dirty="0"/>
            <a:t> mbar</a:t>
          </a:r>
          <a:endParaRPr lang="fr-FR" sz="1100" dirty="0"/>
        </a:p>
      </cdr:txBody>
    </cdr:sp>
  </cdr:relSizeAnchor>
</c:userShape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76363" cy="511731"/>
          </a:xfrm>
          <a:prstGeom prst="rect">
            <a:avLst/>
          </a:prstGeom>
        </p:spPr>
        <p:txBody>
          <a:bodyPr vert="horz" lIns="99048" tIns="49524" rIns="99048" bIns="49524" rtlCol="0"/>
          <a:lstStyle>
            <a:lvl1pPr algn="l" defTabSz="1089198" fontAlgn="auto">
              <a:spcBef>
                <a:spcPts val="0"/>
              </a:spcBef>
              <a:spcAft>
                <a:spcPts val="0"/>
              </a:spcAft>
              <a:defRPr sz="13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idx="1"/>
          </p:nvPr>
        </p:nvSpPr>
        <p:spPr>
          <a:xfrm>
            <a:off x="4021294" y="0"/>
            <a:ext cx="3076363" cy="511731"/>
          </a:xfrm>
          <a:prstGeom prst="rect">
            <a:avLst/>
          </a:prstGeom>
        </p:spPr>
        <p:txBody>
          <a:bodyPr vert="horz" lIns="99048" tIns="49524" rIns="99048" bIns="49524" rtlCol="0"/>
          <a:lstStyle>
            <a:lvl1pPr algn="r" defTabSz="1089198" fontAlgn="auto">
              <a:spcBef>
                <a:spcPts val="0"/>
              </a:spcBef>
              <a:spcAft>
                <a:spcPts val="0"/>
              </a:spcAft>
              <a:defRPr sz="1300">
                <a:latin typeface="+mn-lt"/>
                <a:cs typeface="+mn-cs"/>
              </a:defRPr>
            </a:lvl1pPr>
          </a:lstStyle>
          <a:p>
            <a:pPr>
              <a:defRPr/>
            </a:pPr>
            <a:fld id="{DA0983F0-3B2B-4346-9D34-6FF74AEF7015}" type="datetimeFigureOut">
              <a:rPr lang="fr-FR"/>
              <a:pPr>
                <a:defRPr/>
              </a:pPr>
              <a:t>22/05/2025</a:t>
            </a:fld>
            <a:endParaRPr lang="fr-FR"/>
          </a:p>
        </p:txBody>
      </p:sp>
      <p:sp>
        <p:nvSpPr>
          <p:cNvPr id="4" name="Espace réservé de l'image des diapositives 3"/>
          <p:cNvSpPr>
            <a:spLocks noGrp="1" noRot="1" noChangeAspect="1"/>
          </p:cNvSpPr>
          <p:nvPr>
            <p:ph type="sldImg" idx="2"/>
          </p:nvPr>
        </p:nvSpPr>
        <p:spPr>
          <a:xfrm>
            <a:off x="139700" y="768350"/>
            <a:ext cx="6819900" cy="3836988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9048" tIns="49524" rIns="99048" bIns="49524" rtlCol="0" anchor="ctr"/>
          <a:lstStyle/>
          <a:p>
            <a:pPr lvl="0"/>
            <a:endParaRPr lang="fr-FR" noProof="0"/>
          </a:p>
        </p:txBody>
      </p:sp>
      <p:sp>
        <p:nvSpPr>
          <p:cNvPr id="5" name="Espace réservé des commentaires 4"/>
          <p:cNvSpPr>
            <a:spLocks noGrp="1"/>
          </p:cNvSpPr>
          <p:nvPr>
            <p:ph type="body" sz="quarter" idx="3"/>
          </p:nvPr>
        </p:nvSpPr>
        <p:spPr>
          <a:xfrm>
            <a:off x="709930" y="4861441"/>
            <a:ext cx="5679440" cy="4605576"/>
          </a:xfrm>
          <a:prstGeom prst="rect">
            <a:avLst/>
          </a:prstGeom>
        </p:spPr>
        <p:txBody>
          <a:bodyPr vert="horz" lIns="99048" tIns="49524" rIns="99048" bIns="49524" rtlCol="0">
            <a:normAutofit/>
          </a:bodyPr>
          <a:lstStyle/>
          <a:p>
            <a:pPr lvl="0"/>
            <a:r>
              <a:rPr lang="fr-FR" noProof="0"/>
              <a:t>Cliquez pour modifier les styles du texte du masque</a:t>
            </a:r>
          </a:p>
          <a:p>
            <a:pPr lvl="1"/>
            <a:r>
              <a:rPr lang="fr-FR" noProof="0"/>
              <a:t>Deuxième niveau</a:t>
            </a:r>
          </a:p>
          <a:p>
            <a:pPr lvl="2"/>
            <a:r>
              <a:rPr lang="fr-FR" noProof="0"/>
              <a:t>Troisième niveau</a:t>
            </a:r>
          </a:p>
          <a:p>
            <a:pPr lvl="3"/>
            <a:r>
              <a:rPr lang="fr-FR" noProof="0"/>
              <a:t>Quatrième niveau</a:t>
            </a:r>
          </a:p>
          <a:p>
            <a:pPr lvl="4"/>
            <a:r>
              <a:rPr lang="fr-FR" noProof="0"/>
              <a:t>Cinquième niveau</a:t>
            </a:r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4"/>
          </p:nvPr>
        </p:nvSpPr>
        <p:spPr>
          <a:xfrm>
            <a:off x="0" y="9721106"/>
            <a:ext cx="3076363" cy="511731"/>
          </a:xfrm>
          <a:prstGeom prst="rect">
            <a:avLst/>
          </a:prstGeom>
        </p:spPr>
        <p:txBody>
          <a:bodyPr vert="horz" lIns="99048" tIns="49524" rIns="99048" bIns="49524" rtlCol="0" anchor="b"/>
          <a:lstStyle>
            <a:lvl1pPr algn="l" defTabSz="1089198" fontAlgn="auto">
              <a:spcBef>
                <a:spcPts val="0"/>
              </a:spcBef>
              <a:spcAft>
                <a:spcPts val="0"/>
              </a:spcAft>
              <a:defRPr sz="13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5"/>
          </p:nvPr>
        </p:nvSpPr>
        <p:spPr>
          <a:xfrm>
            <a:off x="4021294" y="9721106"/>
            <a:ext cx="3076363" cy="511731"/>
          </a:xfrm>
          <a:prstGeom prst="rect">
            <a:avLst/>
          </a:prstGeom>
        </p:spPr>
        <p:txBody>
          <a:bodyPr vert="horz" lIns="99048" tIns="49524" rIns="99048" bIns="49524" rtlCol="0" anchor="b"/>
          <a:lstStyle>
            <a:lvl1pPr algn="r" defTabSz="1089198" fontAlgn="auto">
              <a:spcBef>
                <a:spcPts val="0"/>
              </a:spcBef>
              <a:spcAft>
                <a:spcPts val="0"/>
              </a:spcAft>
              <a:defRPr sz="1300">
                <a:latin typeface="+mn-lt"/>
                <a:cs typeface="+mn-cs"/>
              </a:defRPr>
            </a:lvl1pPr>
          </a:lstStyle>
          <a:p>
            <a:pPr>
              <a:defRPr/>
            </a:pPr>
            <a:fld id="{C3BC699F-DBFB-4FA7-9A20-949047200EDB}" type="slidenum">
              <a:rPr lang="fr-FR"/>
              <a:pPr>
                <a:defRPr/>
              </a:pPr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153952710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C3BC699F-DBFB-4FA7-9A20-949047200EDB}" type="slidenum">
              <a:rPr lang="fr-FR" smtClean="0"/>
              <a:pPr>
                <a:defRPr/>
              </a:pPr>
              <a:t>8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63619921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sma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-87134" y="8697"/>
            <a:ext cx="10772417" cy="6059484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  <a:prstGeom prst="rect">
            <a:avLst/>
          </a:prstGeo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  <a:prstGeom prst="rect">
            <a:avLst/>
          </a:prstGeo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22/05/2025</a:t>
            </a:r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PERLE- Project Progress </a:t>
            </a:r>
            <a:r>
              <a:rPr lang="fr-FR" dirty="0" err="1"/>
              <a:t>Review</a:t>
            </a:r>
            <a:r>
              <a:rPr lang="fr-FR" dirty="0"/>
              <a:t>- 3-2025</a:t>
            </a:r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70707003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44FA0944-4F79-4E86-9DE2-9FC59A77B3EC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346597" y="991680"/>
            <a:ext cx="8079581" cy="2109600"/>
          </a:xfrm>
          <a:prstGeom prst="rect">
            <a:avLst/>
          </a:prstGeom>
        </p:spPr>
        <p:txBody>
          <a:bodyPr anchor="b"/>
          <a:lstStyle>
            <a:lvl1pPr algn="ctr">
              <a:defRPr sz="5302"/>
            </a:lvl1pPr>
          </a:lstStyle>
          <a:p>
            <a:r>
              <a:rPr lang="fr-FR"/>
              <a:t>Modifiez le style du titre</a:t>
            </a:r>
          </a:p>
        </p:txBody>
      </p:sp>
      <p:sp>
        <p:nvSpPr>
          <p:cNvPr id="3" name="Sous-titre 2">
            <a:extLst>
              <a:ext uri="{FF2B5EF4-FFF2-40B4-BE49-F238E27FC236}">
                <a16:creationId xmlns:a16="http://schemas.microsoft.com/office/drawing/2014/main" id="{2D3D0231-7676-40CA-A51B-0A36DB0403DA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346597" y="3182634"/>
            <a:ext cx="8079581" cy="1462973"/>
          </a:xfrm>
          <a:prstGeom prst="rect">
            <a:avLst/>
          </a:prstGeom>
        </p:spPr>
        <p:txBody>
          <a:bodyPr/>
          <a:lstStyle>
            <a:lvl1pPr marL="0" indent="0" algn="ctr">
              <a:buNone/>
              <a:defRPr sz="2121"/>
            </a:lvl1pPr>
            <a:lvl2pPr marL="403982" indent="0" algn="ctr">
              <a:buNone/>
              <a:defRPr sz="1767"/>
            </a:lvl2pPr>
            <a:lvl3pPr marL="807964" indent="0" algn="ctr">
              <a:buNone/>
              <a:defRPr sz="1590"/>
            </a:lvl3pPr>
            <a:lvl4pPr marL="1211946" indent="0" algn="ctr">
              <a:buNone/>
              <a:defRPr sz="1414"/>
            </a:lvl4pPr>
            <a:lvl5pPr marL="1615928" indent="0" algn="ctr">
              <a:buNone/>
              <a:defRPr sz="1414"/>
            </a:lvl5pPr>
            <a:lvl6pPr marL="2019910" indent="0" algn="ctr">
              <a:buNone/>
              <a:defRPr sz="1414"/>
            </a:lvl6pPr>
            <a:lvl7pPr marL="2423892" indent="0" algn="ctr">
              <a:buNone/>
              <a:defRPr sz="1414"/>
            </a:lvl7pPr>
            <a:lvl8pPr marL="2827873" indent="0" algn="ctr">
              <a:buNone/>
              <a:defRPr sz="1414"/>
            </a:lvl8pPr>
            <a:lvl9pPr marL="3231855" indent="0" algn="ctr">
              <a:buNone/>
              <a:defRPr sz="1414"/>
            </a:lvl9pPr>
          </a:lstStyle>
          <a:p>
            <a:r>
              <a:rPr lang="fr-FR"/>
              <a:t>Modifiez le style des sous-titres du masque</a:t>
            </a:r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36F51828-155F-4048-9519-6FDB1984E16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6694C7-E07D-4694-8C37-A63C625E5F56}" type="datetimeFigureOut">
              <a:rPr lang="fr-FR" smtClean="0"/>
              <a:t>22/05/2025</a:t>
            </a:fld>
            <a:endParaRPr lang="fr-FR"/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0C5752C8-1118-48C9-9B84-0150BE63332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6B064CC3-0FC4-47ED-87F0-64AEBCB6C06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4D4A81E-7385-440B-8FA2-CC8F7660564D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1408405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1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Image 6">
            <a:extLst>
              <a:ext uri="{FF2B5EF4-FFF2-40B4-BE49-F238E27FC236}">
                <a16:creationId xmlns:a16="http://schemas.microsoft.com/office/drawing/2014/main" id="{74874B33-E472-4982-B858-D17D3A8E5BC9}"/>
              </a:ext>
            </a:extLst>
          </p:cNvPr>
          <p:cNvPicPr>
            <a:picLocks noChangeAspect="1"/>
          </p:cNvPicPr>
          <p:nvPr userDrawn="1"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-1" y="-1"/>
            <a:ext cx="10772775" cy="6059489"/>
          </a:xfrm>
          <a:prstGeom prst="rect">
            <a:avLst/>
          </a:prstGeom>
        </p:spPr>
      </p:pic>
      <p:sp>
        <p:nvSpPr>
          <p:cNvPr id="4" name="Espace réservé de la date 3"/>
          <p:cNvSpPr>
            <a:spLocks noGrp="1"/>
          </p:cNvSpPr>
          <p:nvPr>
            <p:ph type="dt" sz="half" idx="2"/>
          </p:nvPr>
        </p:nvSpPr>
        <p:spPr>
          <a:xfrm>
            <a:off x="705867" y="5694040"/>
            <a:ext cx="242252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bg1"/>
                </a:solidFill>
              </a:defRPr>
            </a:lvl1pPr>
          </a:lstStyle>
          <a:p>
            <a:r>
              <a:rPr lang="fr-FR"/>
              <a:t>22/05/2025</a:t>
            </a:r>
            <a:endParaRPr lang="fr-FR" dirty="0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3"/>
          </p:nvPr>
        </p:nvSpPr>
        <p:spPr>
          <a:xfrm>
            <a:off x="3533204" y="5694040"/>
            <a:ext cx="363537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Review- 3-2025</a:t>
            </a:r>
            <a:endParaRPr lang="fr-FR" dirty="0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4"/>
          </p:nvPr>
        </p:nvSpPr>
        <p:spPr>
          <a:xfrm>
            <a:off x="7573392" y="5694040"/>
            <a:ext cx="242252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31646588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11" r:id="rId1"/>
    <p:sldLayoutId id="2147483712" r:id="rId2"/>
  </p:sldLayoutIdLst>
  <p:hf hd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chart" Target="../charts/chart1.xml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chart" Target="../charts/chart2.xml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chart" Target="../charts/chart3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chart" Target="../charts/chart4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emf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chart" Target="../charts/chart6.xml"/><Relationship Id="rId2" Type="http://schemas.openxmlformats.org/officeDocument/2006/relationships/chart" Target="../charts/chart5.xm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chart" Target="../charts/chart7.xml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chart" Target="../charts/chart8.xml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Espace réservé du pied de page 10">
            <a:extLst>
              <a:ext uri="{FF2B5EF4-FFF2-40B4-BE49-F238E27FC236}">
                <a16:creationId xmlns:a16="http://schemas.microsoft.com/office/drawing/2014/main" id="{F989C989-18D5-49B8-83F0-25407A2D7F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/>
              <a:t>PERLE- Project Progress </a:t>
            </a:r>
            <a:r>
              <a:rPr lang="fr-FR" dirty="0" err="1"/>
              <a:t>Review</a:t>
            </a:r>
            <a:r>
              <a:rPr lang="fr-FR" dirty="0"/>
              <a:t>- 3-2025</a:t>
            </a:r>
          </a:p>
        </p:txBody>
      </p:sp>
      <p:sp>
        <p:nvSpPr>
          <p:cNvPr id="7" name="Espace réservé du numéro de diapositive 6">
            <a:extLst>
              <a:ext uri="{FF2B5EF4-FFF2-40B4-BE49-F238E27FC236}">
                <a16:creationId xmlns:a16="http://schemas.microsoft.com/office/drawing/2014/main" id="{0D07A81A-6C77-4A99-ABCE-88F6992AC18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1</a:t>
            </a:fld>
            <a:endParaRPr lang="fr-FR" dirty="0"/>
          </a:p>
        </p:txBody>
      </p:sp>
      <p:sp>
        <p:nvSpPr>
          <p:cNvPr id="3" name="Espace réservé de la date 2">
            <a:extLst>
              <a:ext uri="{FF2B5EF4-FFF2-40B4-BE49-F238E27FC236}">
                <a16:creationId xmlns:a16="http://schemas.microsoft.com/office/drawing/2014/main" id="{2429DF77-A478-FFF4-2246-33D934A1FF26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90843" y="5737225"/>
            <a:ext cx="2411556" cy="322263"/>
          </a:xfrm>
        </p:spPr>
        <p:txBody>
          <a:bodyPr/>
          <a:lstStyle/>
          <a:p>
            <a:r>
              <a:rPr lang="fr-FR" dirty="0"/>
              <a:t>22/05/2025</a:t>
            </a:r>
          </a:p>
        </p:txBody>
      </p:sp>
      <p:pic>
        <p:nvPicPr>
          <p:cNvPr id="4" name="Image 3">
            <a:extLst>
              <a:ext uri="{FF2B5EF4-FFF2-40B4-BE49-F238E27FC236}">
                <a16:creationId xmlns:a16="http://schemas.microsoft.com/office/drawing/2014/main" id="{8CE213AC-7DC4-881A-BE68-5F6D90102AD1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screen">
            <a:alphaModFix amt="54000"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336252" y="1704350"/>
            <a:ext cx="4426399" cy="3477885"/>
          </a:xfrm>
          <a:prstGeom prst="rect">
            <a:avLst/>
          </a:prstGeom>
        </p:spPr>
      </p:pic>
      <p:sp>
        <p:nvSpPr>
          <p:cNvPr id="9" name="ZoneTexte 8">
            <a:extLst>
              <a:ext uri="{FF2B5EF4-FFF2-40B4-BE49-F238E27FC236}">
                <a16:creationId xmlns:a16="http://schemas.microsoft.com/office/drawing/2014/main" id="{27E7CFD6-0172-42A9-A91E-F497F6A95F1D}"/>
              </a:ext>
            </a:extLst>
          </p:cNvPr>
          <p:cNvSpPr txBox="1"/>
          <p:nvPr/>
        </p:nvSpPr>
        <p:spPr>
          <a:xfrm>
            <a:off x="993899" y="1733600"/>
            <a:ext cx="9145016" cy="31700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sz="3600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Project Progress </a:t>
            </a:r>
            <a:r>
              <a:rPr lang="fr-FR" sz="3600" dirty="0" err="1">
                <a:solidFill>
                  <a:schemeClr val="accent1">
                    <a:lumMod val="75000"/>
                  </a:schemeClr>
                </a:solidFill>
                <a:latin typeface="+mn-lt"/>
              </a:rPr>
              <a:t>Review</a:t>
            </a:r>
            <a:r>
              <a:rPr lang="fr-FR" sz="3600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 (PPR) 3-2025</a:t>
            </a:r>
          </a:p>
          <a:p>
            <a:pPr algn="ctr"/>
            <a:endParaRPr lang="fr-FR" sz="3600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  <a:p>
            <a:pPr algn="ctr"/>
            <a:r>
              <a:rPr lang="fr-FR" sz="2800" dirty="0">
                <a:latin typeface="+mn-lt"/>
              </a:rPr>
              <a:t>WP- 09- Vacuum </a:t>
            </a:r>
          </a:p>
          <a:p>
            <a:pPr algn="ctr"/>
            <a:r>
              <a:rPr lang="fr-FR" sz="2800" dirty="0">
                <a:latin typeface="+mn-lt"/>
              </a:rPr>
              <a:t>Présenté par: Bruno Mercier</a:t>
            </a:r>
          </a:p>
          <a:p>
            <a:pPr algn="ctr"/>
            <a:endParaRPr lang="fr-FR" sz="2400" dirty="0">
              <a:latin typeface="+mn-lt"/>
            </a:endParaRPr>
          </a:p>
          <a:p>
            <a:pPr algn="ctr"/>
            <a:endParaRPr lang="fr-FR" sz="2400" dirty="0">
              <a:latin typeface="+mn-lt"/>
            </a:endParaRPr>
          </a:p>
          <a:p>
            <a:pPr algn="ctr"/>
            <a:r>
              <a:rPr lang="fr-FR" sz="2400" dirty="0">
                <a:latin typeface="+mn-lt"/>
              </a:rPr>
              <a:t>22 Mai 2025</a:t>
            </a:r>
          </a:p>
        </p:txBody>
      </p:sp>
      <p:pic>
        <p:nvPicPr>
          <p:cNvPr id="5" name="Image 4">
            <a:extLst>
              <a:ext uri="{FF2B5EF4-FFF2-40B4-BE49-F238E27FC236}">
                <a16:creationId xmlns:a16="http://schemas.microsoft.com/office/drawing/2014/main" id="{E0537CC1-C2DF-C452-B89B-2387774B082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988867" y="774789"/>
            <a:ext cx="1117600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1566183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Espace réservé de la date 6">
            <a:extLst>
              <a:ext uri="{FF2B5EF4-FFF2-40B4-BE49-F238E27FC236}">
                <a16:creationId xmlns:a16="http://schemas.microsoft.com/office/drawing/2014/main" id="{BB36845B-E177-445F-BDF6-EF49192F9CF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dirty="0"/>
              <a:t>22/05/2025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449A4365-0530-4B07-8858-A4DE09CFA49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938116" y="5722570"/>
            <a:ext cx="4896544" cy="322263"/>
          </a:xfrm>
        </p:spPr>
        <p:txBody>
          <a:bodyPr/>
          <a:lstStyle/>
          <a:p>
            <a:r>
              <a:rPr lang="fr-FR" dirty="0"/>
              <a:t>PERLE- Project Progress </a:t>
            </a:r>
            <a:r>
              <a:rPr lang="fr-FR" dirty="0" err="1"/>
              <a:t>Review</a:t>
            </a:r>
            <a:r>
              <a:rPr lang="fr-FR" dirty="0"/>
              <a:t>- 3-2025</a:t>
            </a: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EDAF66F9-F594-473E-839A-CC4089C8AED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169658" y="5694458"/>
            <a:ext cx="2422525" cy="322263"/>
          </a:xfrm>
        </p:spPr>
        <p:txBody>
          <a:bodyPr/>
          <a:lstStyle/>
          <a:p>
            <a:fld id="{77E71596-5F9D-49C5-9701-16B3CA54319D}" type="slidenum">
              <a:rPr lang="fr-FR" sz="1400" smtClean="0"/>
              <a:pPr/>
              <a:t>2</a:t>
            </a:fld>
            <a:endParaRPr lang="fr-FR" sz="1400" dirty="0"/>
          </a:p>
        </p:txBody>
      </p:sp>
      <p:sp>
        <p:nvSpPr>
          <p:cNvPr id="23" name="ZoneTexte 22">
            <a:extLst>
              <a:ext uri="{FF2B5EF4-FFF2-40B4-BE49-F238E27FC236}">
                <a16:creationId xmlns:a16="http://schemas.microsoft.com/office/drawing/2014/main" id="{82F4C143-4B5B-4111-9246-3AD3DA22B628}"/>
              </a:ext>
            </a:extLst>
          </p:cNvPr>
          <p:cNvSpPr txBox="1"/>
          <p:nvPr/>
        </p:nvSpPr>
        <p:spPr>
          <a:xfrm>
            <a:off x="201812" y="1128524"/>
            <a:ext cx="4536503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ü"/>
            </a:pPr>
            <a:r>
              <a:rPr lang="fr-FR" sz="1600" dirty="0"/>
              <a:t>Détection de fuite sur le canon sans les systèmes de pompage NEG OK</a:t>
            </a:r>
          </a:p>
        </p:txBody>
      </p:sp>
      <p:sp>
        <p:nvSpPr>
          <p:cNvPr id="27" name="ZoneTexte 26">
            <a:extLst>
              <a:ext uri="{FF2B5EF4-FFF2-40B4-BE49-F238E27FC236}">
                <a16:creationId xmlns:a16="http://schemas.microsoft.com/office/drawing/2014/main" id="{353F8A23-3E4C-4B13-9A50-2E31266A8B5D}"/>
              </a:ext>
            </a:extLst>
          </p:cNvPr>
          <p:cNvSpPr txBox="1"/>
          <p:nvPr/>
        </p:nvSpPr>
        <p:spPr>
          <a:xfrm>
            <a:off x="199415" y="1795643"/>
            <a:ext cx="3982796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ü"/>
            </a:pPr>
            <a:r>
              <a:rPr lang="fr-FR" sz="1600" dirty="0"/>
              <a:t>Analyse de gaz </a:t>
            </a:r>
          </a:p>
          <a:p>
            <a:r>
              <a:rPr lang="fr-FR" sz="1600" dirty="0"/>
              <a:t> OK pas de pollution significative</a:t>
            </a:r>
          </a:p>
        </p:txBody>
      </p:sp>
      <p:sp>
        <p:nvSpPr>
          <p:cNvPr id="30" name="Rectangle 29">
            <a:extLst>
              <a:ext uri="{FF2B5EF4-FFF2-40B4-BE49-F238E27FC236}">
                <a16:creationId xmlns:a16="http://schemas.microsoft.com/office/drawing/2014/main" id="{750DF4D4-DF1F-4C5B-8775-8B48045B565F}"/>
              </a:ext>
            </a:extLst>
          </p:cNvPr>
          <p:cNvSpPr/>
          <p:nvPr/>
        </p:nvSpPr>
        <p:spPr>
          <a:xfrm>
            <a:off x="79369" y="1062766"/>
            <a:ext cx="4730953" cy="2209899"/>
          </a:xfrm>
          <a:prstGeom prst="rect">
            <a:avLst/>
          </a:prstGeom>
          <a:noFill/>
          <a:ln w="28575">
            <a:solidFill>
              <a:schemeClr val="accent6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3" name="ZoneTexte 2">
            <a:extLst>
              <a:ext uri="{FF2B5EF4-FFF2-40B4-BE49-F238E27FC236}">
                <a16:creationId xmlns:a16="http://schemas.microsoft.com/office/drawing/2014/main" id="{3DC5C04A-62C7-4274-B8EB-4BD54DE986D4}"/>
              </a:ext>
            </a:extLst>
          </p:cNvPr>
          <p:cNvSpPr txBox="1"/>
          <p:nvPr/>
        </p:nvSpPr>
        <p:spPr>
          <a:xfrm>
            <a:off x="3514179" y="168209"/>
            <a:ext cx="823580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dirty="0"/>
              <a:t>TEST du Canon </a:t>
            </a:r>
          </a:p>
        </p:txBody>
      </p:sp>
      <p:sp>
        <p:nvSpPr>
          <p:cNvPr id="40" name="ZoneTexte 39">
            <a:extLst>
              <a:ext uri="{FF2B5EF4-FFF2-40B4-BE49-F238E27FC236}">
                <a16:creationId xmlns:a16="http://schemas.microsoft.com/office/drawing/2014/main" id="{F598D60D-B273-454E-9DD6-33DEDC5CFDE8}"/>
              </a:ext>
            </a:extLst>
          </p:cNvPr>
          <p:cNvSpPr txBox="1"/>
          <p:nvPr/>
        </p:nvSpPr>
        <p:spPr>
          <a:xfrm>
            <a:off x="993899" y="149424"/>
            <a:ext cx="360040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dirty="0"/>
              <a:t>Etat d’avancement</a:t>
            </a:r>
          </a:p>
        </p:txBody>
      </p:sp>
      <p:sp>
        <p:nvSpPr>
          <p:cNvPr id="6" name="ZoneTexte 5">
            <a:extLst>
              <a:ext uri="{FF2B5EF4-FFF2-40B4-BE49-F238E27FC236}">
                <a16:creationId xmlns:a16="http://schemas.microsoft.com/office/drawing/2014/main" id="{BBEB9B95-B958-407A-B2AF-BB818052D143}"/>
              </a:ext>
            </a:extLst>
          </p:cNvPr>
          <p:cNvSpPr txBox="1"/>
          <p:nvPr/>
        </p:nvSpPr>
        <p:spPr>
          <a:xfrm>
            <a:off x="263641" y="649490"/>
            <a:ext cx="312799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dirty="0"/>
              <a:t>Mise sous vide du canon</a:t>
            </a:r>
          </a:p>
        </p:txBody>
      </p:sp>
      <p:grpSp>
        <p:nvGrpSpPr>
          <p:cNvPr id="2" name="Groupe 1">
            <a:extLst>
              <a:ext uri="{FF2B5EF4-FFF2-40B4-BE49-F238E27FC236}">
                <a16:creationId xmlns:a16="http://schemas.microsoft.com/office/drawing/2014/main" id="{82ABE014-B921-444A-9AC2-93C21C1340D8}"/>
              </a:ext>
            </a:extLst>
          </p:cNvPr>
          <p:cNvGrpSpPr/>
          <p:nvPr/>
        </p:nvGrpSpPr>
        <p:grpSpPr>
          <a:xfrm>
            <a:off x="5234223" y="568089"/>
            <a:ext cx="5200873" cy="2738140"/>
            <a:chOff x="473546" y="1630981"/>
            <a:chExt cx="7122054" cy="3704401"/>
          </a:xfrm>
        </p:grpSpPr>
        <p:graphicFrame>
          <p:nvGraphicFramePr>
            <p:cNvPr id="15" name="Graphique 14">
              <a:extLst>
                <a:ext uri="{FF2B5EF4-FFF2-40B4-BE49-F238E27FC236}">
                  <a16:creationId xmlns:a16="http://schemas.microsoft.com/office/drawing/2014/main" id="{2BC901AC-EF78-427C-BE67-D2717BA9F9E1}"/>
                </a:ext>
              </a:extLst>
            </p:cNvPr>
            <p:cNvGraphicFramePr>
              <a:graphicFrameLocks/>
            </p:cNvGraphicFramePr>
            <p:nvPr>
              <p:extLst>
                <p:ext uri="{D42A27DB-BD31-4B8C-83A1-F6EECF244321}">
                  <p14:modId xmlns:p14="http://schemas.microsoft.com/office/powerpoint/2010/main" val="4058933455"/>
                </p:ext>
              </p:extLst>
            </p:nvPr>
          </p:nvGraphicFramePr>
          <p:xfrm>
            <a:off x="473546" y="1630981"/>
            <a:ext cx="7122054" cy="3629025"/>
          </p:xfrm>
          <a:graphic>
            <a:graphicData uri="http://schemas.openxmlformats.org/drawingml/2006/chart">
              <c:chart xmlns:c="http://schemas.openxmlformats.org/drawingml/2006/chart" xmlns:r="http://schemas.openxmlformats.org/officeDocument/2006/relationships" r:id="rId2"/>
            </a:graphicData>
          </a:graphic>
        </p:graphicFrame>
        <p:cxnSp>
          <p:nvCxnSpPr>
            <p:cNvPr id="16" name="Connecteur droit 15">
              <a:extLst>
                <a:ext uri="{FF2B5EF4-FFF2-40B4-BE49-F238E27FC236}">
                  <a16:creationId xmlns:a16="http://schemas.microsoft.com/office/drawing/2014/main" id="{F62F6C03-3264-4460-A296-BB619CCEEB52}"/>
                </a:ext>
              </a:extLst>
            </p:cNvPr>
            <p:cNvCxnSpPr>
              <a:cxnSpLocks/>
            </p:cNvCxnSpPr>
            <p:nvPr/>
          </p:nvCxnSpPr>
          <p:spPr>
            <a:xfrm>
              <a:off x="1494285" y="2605784"/>
              <a:ext cx="2945868" cy="0"/>
            </a:xfrm>
            <a:prstGeom prst="line">
              <a:avLst/>
            </a:prstGeom>
            <a:ln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7" name="Connecteur droit 16">
              <a:extLst>
                <a:ext uri="{FF2B5EF4-FFF2-40B4-BE49-F238E27FC236}">
                  <a16:creationId xmlns:a16="http://schemas.microsoft.com/office/drawing/2014/main" id="{D5D85DDD-1A18-4FCB-A469-41A765F3E149}"/>
                </a:ext>
              </a:extLst>
            </p:cNvPr>
            <p:cNvCxnSpPr>
              <a:cxnSpLocks/>
            </p:cNvCxnSpPr>
            <p:nvPr/>
          </p:nvCxnSpPr>
          <p:spPr>
            <a:xfrm>
              <a:off x="4435136" y="2605784"/>
              <a:ext cx="0" cy="1613214"/>
            </a:xfrm>
            <a:prstGeom prst="line">
              <a:avLst/>
            </a:prstGeom>
            <a:ln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" name="Connecteur droit 17">
              <a:extLst>
                <a:ext uri="{FF2B5EF4-FFF2-40B4-BE49-F238E27FC236}">
                  <a16:creationId xmlns:a16="http://schemas.microsoft.com/office/drawing/2014/main" id="{8ECC0A58-4789-49C9-8B51-5211CEDCC915}"/>
                </a:ext>
              </a:extLst>
            </p:cNvPr>
            <p:cNvCxnSpPr>
              <a:cxnSpLocks/>
            </p:cNvCxnSpPr>
            <p:nvPr/>
          </p:nvCxnSpPr>
          <p:spPr>
            <a:xfrm>
              <a:off x="4435136" y="4218998"/>
              <a:ext cx="2864642" cy="0"/>
            </a:xfrm>
            <a:prstGeom prst="line">
              <a:avLst/>
            </a:prstGeom>
            <a:ln>
              <a:solidFill>
                <a:srgbClr val="FF0000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9" name="ZoneTexte 18">
              <a:extLst>
                <a:ext uri="{FF2B5EF4-FFF2-40B4-BE49-F238E27FC236}">
                  <a16:creationId xmlns:a16="http://schemas.microsoft.com/office/drawing/2014/main" id="{18111C35-21A9-4B95-8187-3D01CF283051}"/>
                </a:ext>
              </a:extLst>
            </p:cNvPr>
            <p:cNvSpPr txBox="1"/>
            <p:nvPr/>
          </p:nvSpPr>
          <p:spPr>
            <a:xfrm>
              <a:off x="2537858" y="2056807"/>
              <a:ext cx="621897" cy="24622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fr-FR" sz="1000" dirty="0"/>
                <a:t>H</a:t>
              </a:r>
              <a:r>
                <a:rPr lang="fr-FR" sz="1000" baseline="-25000" dirty="0"/>
                <a:t>2</a:t>
              </a:r>
              <a:r>
                <a:rPr lang="fr-FR" sz="1000" dirty="0"/>
                <a:t>O</a:t>
              </a:r>
            </a:p>
          </p:txBody>
        </p:sp>
        <p:sp>
          <p:nvSpPr>
            <p:cNvPr id="20" name="ZoneTexte 19">
              <a:extLst>
                <a:ext uri="{FF2B5EF4-FFF2-40B4-BE49-F238E27FC236}">
                  <a16:creationId xmlns:a16="http://schemas.microsoft.com/office/drawing/2014/main" id="{1D2E7C5B-6957-4206-B4ED-A10FB3F52EC0}"/>
                </a:ext>
              </a:extLst>
            </p:cNvPr>
            <p:cNvSpPr txBox="1"/>
            <p:nvPr/>
          </p:nvSpPr>
          <p:spPr>
            <a:xfrm>
              <a:off x="1467845" y="2683992"/>
              <a:ext cx="623889" cy="33311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fr-FR" sz="1000" dirty="0"/>
                <a:t>H</a:t>
              </a:r>
              <a:r>
                <a:rPr lang="fr-FR" sz="1000" baseline="-25000" dirty="0"/>
                <a:t>2</a:t>
              </a:r>
              <a:endParaRPr lang="fr-FR" sz="1000" dirty="0"/>
            </a:p>
          </p:txBody>
        </p:sp>
        <p:sp>
          <p:nvSpPr>
            <p:cNvPr id="21" name="ZoneTexte 20">
              <a:extLst>
                <a:ext uri="{FF2B5EF4-FFF2-40B4-BE49-F238E27FC236}">
                  <a16:creationId xmlns:a16="http://schemas.microsoft.com/office/drawing/2014/main" id="{F7C3AC08-C9A2-4A6C-9F14-A650CA9E4E96}"/>
                </a:ext>
              </a:extLst>
            </p:cNvPr>
            <p:cNvSpPr txBox="1"/>
            <p:nvPr/>
          </p:nvSpPr>
          <p:spPr>
            <a:xfrm>
              <a:off x="2825164" y="3160829"/>
              <a:ext cx="648999" cy="33311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fr-FR" sz="1000" dirty="0"/>
                <a:t>CO</a:t>
              </a:r>
            </a:p>
          </p:txBody>
        </p:sp>
        <p:sp>
          <p:nvSpPr>
            <p:cNvPr id="24" name="ZoneTexte 23">
              <a:extLst>
                <a:ext uri="{FF2B5EF4-FFF2-40B4-BE49-F238E27FC236}">
                  <a16:creationId xmlns:a16="http://schemas.microsoft.com/office/drawing/2014/main" id="{8F6D0FEC-86F3-4F72-B2E6-34C85E25F7E1}"/>
                </a:ext>
              </a:extLst>
            </p:cNvPr>
            <p:cNvSpPr txBox="1"/>
            <p:nvPr/>
          </p:nvSpPr>
          <p:spPr>
            <a:xfrm>
              <a:off x="3791154" y="3112885"/>
              <a:ext cx="648999" cy="33311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fr-FR" sz="1000" dirty="0"/>
                <a:t>CO</a:t>
              </a:r>
              <a:r>
                <a:rPr lang="fr-FR" sz="1000" baseline="-25000" dirty="0"/>
                <a:t>2</a:t>
              </a:r>
              <a:endParaRPr lang="fr-FR" sz="1000" dirty="0"/>
            </a:p>
          </p:txBody>
        </p:sp>
        <p:sp>
          <p:nvSpPr>
            <p:cNvPr id="25" name="Accolade fermante 24">
              <a:extLst>
                <a:ext uri="{FF2B5EF4-FFF2-40B4-BE49-F238E27FC236}">
                  <a16:creationId xmlns:a16="http://schemas.microsoft.com/office/drawing/2014/main" id="{15F052B1-363C-4B12-9E29-5CE661AEA2D3}"/>
                </a:ext>
              </a:extLst>
            </p:cNvPr>
            <p:cNvSpPr/>
            <p:nvPr/>
          </p:nvSpPr>
          <p:spPr>
            <a:xfrm rot="16200000">
              <a:off x="2514286" y="2281745"/>
              <a:ext cx="125970" cy="319847"/>
            </a:xfrm>
            <a:prstGeom prst="rightBrac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fr-FR"/>
            </a:p>
          </p:txBody>
        </p:sp>
        <p:sp>
          <p:nvSpPr>
            <p:cNvPr id="26" name="ZoneTexte 25">
              <a:extLst>
                <a:ext uri="{FF2B5EF4-FFF2-40B4-BE49-F238E27FC236}">
                  <a16:creationId xmlns:a16="http://schemas.microsoft.com/office/drawing/2014/main" id="{B5D77A89-BB61-4853-97C8-27AA85BCC919}"/>
                </a:ext>
              </a:extLst>
            </p:cNvPr>
            <p:cNvSpPr txBox="1"/>
            <p:nvPr/>
          </p:nvSpPr>
          <p:spPr>
            <a:xfrm>
              <a:off x="3147793" y="3546027"/>
              <a:ext cx="552428" cy="33311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fr-FR" sz="1000" dirty="0"/>
                <a:t>O</a:t>
              </a:r>
              <a:r>
                <a:rPr lang="fr-FR" sz="1000" baseline="-25000" dirty="0"/>
                <a:t>2</a:t>
              </a:r>
              <a:endParaRPr lang="fr-FR" sz="1000" dirty="0"/>
            </a:p>
          </p:txBody>
        </p:sp>
        <p:sp>
          <p:nvSpPr>
            <p:cNvPr id="28" name="ZoneTexte 27">
              <a:extLst>
                <a:ext uri="{FF2B5EF4-FFF2-40B4-BE49-F238E27FC236}">
                  <a16:creationId xmlns:a16="http://schemas.microsoft.com/office/drawing/2014/main" id="{3A1B67B6-C8F8-4D77-A3B7-4FCACC6594E6}"/>
                </a:ext>
              </a:extLst>
            </p:cNvPr>
            <p:cNvSpPr txBox="1"/>
            <p:nvPr/>
          </p:nvSpPr>
          <p:spPr>
            <a:xfrm>
              <a:off x="1556296" y="5058383"/>
              <a:ext cx="5871633" cy="27699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fr-FR" sz="1200" dirty="0"/>
                <a:t>Aucun pic au delà de la masse 50 est supérieur au seuil</a:t>
              </a:r>
            </a:p>
          </p:txBody>
        </p:sp>
        <p:sp>
          <p:nvSpPr>
            <p:cNvPr id="29" name="ZoneTexte 28">
              <a:extLst>
                <a:ext uri="{FF2B5EF4-FFF2-40B4-BE49-F238E27FC236}">
                  <a16:creationId xmlns:a16="http://schemas.microsoft.com/office/drawing/2014/main" id="{7686230E-F7AE-4FA0-A6FF-C0E22E1DFBFC}"/>
                </a:ext>
              </a:extLst>
            </p:cNvPr>
            <p:cNvSpPr txBox="1"/>
            <p:nvPr/>
          </p:nvSpPr>
          <p:spPr>
            <a:xfrm>
              <a:off x="4748060" y="3602138"/>
              <a:ext cx="2058661" cy="37474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fr-FR" sz="1200" dirty="0">
                  <a:solidFill>
                    <a:srgbClr val="FF0000"/>
                  </a:solidFill>
                </a:rPr>
                <a:t>Seuil acceptable</a:t>
              </a:r>
            </a:p>
          </p:txBody>
        </p:sp>
      </p:grpSp>
      <p:sp>
        <p:nvSpPr>
          <p:cNvPr id="31" name="ZoneTexte 30">
            <a:extLst>
              <a:ext uri="{FF2B5EF4-FFF2-40B4-BE49-F238E27FC236}">
                <a16:creationId xmlns:a16="http://schemas.microsoft.com/office/drawing/2014/main" id="{504ED3F5-ABEC-4807-8AD4-FD0050A0A675}"/>
              </a:ext>
            </a:extLst>
          </p:cNvPr>
          <p:cNvSpPr txBox="1"/>
          <p:nvPr/>
        </p:nvSpPr>
        <p:spPr>
          <a:xfrm>
            <a:off x="192197" y="2481263"/>
            <a:ext cx="3863015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ü"/>
            </a:pPr>
            <a:r>
              <a:rPr lang="fr-FR" sz="1600" dirty="0">
                <a:solidFill>
                  <a:schemeClr val="accent2"/>
                </a:solidFill>
              </a:rPr>
              <a:t>Détections de fuite sur l’ensemble du canon en cours</a:t>
            </a:r>
          </a:p>
        </p:txBody>
      </p:sp>
      <p:sp>
        <p:nvSpPr>
          <p:cNvPr id="5" name="ZoneTexte 4">
            <a:extLst>
              <a:ext uri="{FF2B5EF4-FFF2-40B4-BE49-F238E27FC236}">
                <a16:creationId xmlns:a16="http://schemas.microsoft.com/office/drawing/2014/main" id="{4BC6C1C3-C2E6-4114-9C3F-DE4D108C6639}"/>
              </a:ext>
            </a:extLst>
          </p:cNvPr>
          <p:cNvSpPr txBox="1"/>
          <p:nvPr/>
        </p:nvSpPr>
        <p:spPr>
          <a:xfrm>
            <a:off x="252766" y="3936446"/>
            <a:ext cx="324036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ü"/>
            </a:pPr>
            <a:r>
              <a:rPr lang="fr-FR" sz="1600" dirty="0"/>
              <a:t>Analyse de gaz de référence</a:t>
            </a:r>
          </a:p>
        </p:txBody>
      </p:sp>
      <p:sp>
        <p:nvSpPr>
          <p:cNvPr id="11" name="ZoneTexte 10">
            <a:extLst>
              <a:ext uri="{FF2B5EF4-FFF2-40B4-BE49-F238E27FC236}">
                <a16:creationId xmlns:a16="http://schemas.microsoft.com/office/drawing/2014/main" id="{F9675A6C-D6FC-47BB-A616-6562C69F368B}"/>
              </a:ext>
            </a:extLst>
          </p:cNvPr>
          <p:cNvSpPr txBox="1"/>
          <p:nvPr/>
        </p:nvSpPr>
        <p:spPr>
          <a:xfrm>
            <a:off x="208801" y="4362416"/>
            <a:ext cx="3305378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ü"/>
            </a:pPr>
            <a:r>
              <a:rPr lang="fr-FR" sz="1600" dirty="0"/>
              <a:t>Etuvage du Canon (&gt;10 jours)</a:t>
            </a:r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88AF84BC-3A8E-4BF8-BBCE-C6E39ED87F14}"/>
              </a:ext>
            </a:extLst>
          </p:cNvPr>
          <p:cNvSpPr/>
          <p:nvPr/>
        </p:nvSpPr>
        <p:spPr>
          <a:xfrm>
            <a:off x="79370" y="3486966"/>
            <a:ext cx="4730953" cy="2063058"/>
          </a:xfrm>
          <a:prstGeom prst="rect">
            <a:avLst/>
          </a:prstGeom>
          <a:noFill/>
          <a:ln w="19050"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13" name="ZoneTexte 12">
            <a:extLst>
              <a:ext uri="{FF2B5EF4-FFF2-40B4-BE49-F238E27FC236}">
                <a16:creationId xmlns:a16="http://schemas.microsoft.com/office/drawing/2014/main" id="{AC6C8641-D4D2-4859-9433-8E037689427A}"/>
              </a:ext>
            </a:extLst>
          </p:cNvPr>
          <p:cNvSpPr txBox="1"/>
          <p:nvPr/>
        </p:nvSpPr>
        <p:spPr>
          <a:xfrm>
            <a:off x="191939" y="3518733"/>
            <a:ext cx="1008111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dirty="0"/>
              <a:t>A faire</a:t>
            </a:r>
          </a:p>
        </p:txBody>
      </p:sp>
      <p:grpSp>
        <p:nvGrpSpPr>
          <p:cNvPr id="34" name="Groupe 33">
            <a:extLst>
              <a:ext uri="{FF2B5EF4-FFF2-40B4-BE49-F238E27FC236}">
                <a16:creationId xmlns:a16="http://schemas.microsoft.com/office/drawing/2014/main" id="{DFBD9DD6-D5F2-478E-97DA-86B227583C2E}"/>
              </a:ext>
            </a:extLst>
          </p:cNvPr>
          <p:cNvGrpSpPr/>
          <p:nvPr/>
        </p:nvGrpSpPr>
        <p:grpSpPr>
          <a:xfrm>
            <a:off x="5141286" y="3439553"/>
            <a:ext cx="5088022" cy="2199190"/>
            <a:chOff x="115144" y="1637925"/>
            <a:chExt cx="8073079" cy="3583125"/>
          </a:xfrm>
        </p:grpSpPr>
        <p:grpSp>
          <p:nvGrpSpPr>
            <p:cNvPr id="35" name="Group 9">
              <a:extLst>
                <a:ext uri="{FF2B5EF4-FFF2-40B4-BE49-F238E27FC236}">
                  <a16:creationId xmlns:a16="http://schemas.microsoft.com/office/drawing/2014/main" id="{1E9F5375-8E60-41AF-B968-4A7B38E7B8D4}"/>
                </a:ext>
              </a:extLst>
            </p:cNvPr>
            <p:cNvGrpSpPr/>
            <p:nvPr/>
          </p:nvGrpSpPr>
          <p:grpSpPr>
            <a:xfrm>
              <a:off x="4080718" y="2392030"/>
              <a:ext cx="2000399" cy="2415314"/>
              <a:chOff x="4176154" y="2493119"/>
              <a:chExt cx="4906917" cy="2733602"/>
            </a:xfrm>
          </p:grpSpPr>
          <p:sp>
            <p:nvSpPr>
              <p:cNvPr id="89" name="Rectangle 88">
                <a:extLst>
                  <a:ext uri="{FF2B5EF4-FFF2-40B4-BE49-F238E27FC236}">
                    <a16:creationId xmlns:a16="http://schemas.microsoft.com/office/drawing/2014/main" id="{0DC2F780-0637-41D4-927D-D8EEB3F0E54A}"/>
                  </a:ext>
                </a:extLst>
              </p:cNvPr>
              <p:cNvSpPr/>
              <p:nvPr/>
            </p:nvSpPr>
            <p:spPr>
              <a:xfrm>
                <a:off x="5235194" y="2493119"/>
                <a:ext cx="2840816" cy="2643206"/>
              </a:xfrm>
              <a:prstGeom prst="rect">
                <a:avLst/>
              </a:prstGeom>
              <a:solidFill>
                <a:srgbClr val="C0C0C0">
                  <a:alpha val="63137"/>
                </a:srgbClr>
              </a:solidFill>
              <a:ln>
                <a:noFill/>
              </a:ln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 sz="1767"/>
              </a:p>
            </p:txBody>
          </p:sp>
          <p:sp>
            <p:nvSpPr>
              <p:cNvPr id="90" name="Text Box 64">
                <a:extLst>
                  <a:ext uri="{FF2B5EF4-FFF2-40B4-BE49-F238E27FC236}">
                    <a16:creationId xmlns:a16="http://schemas.microsoft.com/office/drawing/2014/main" id="{30D306F5-02B3-4CC9-87B9-B6A28318E591}"/>
                  </a:ext>
                </a:extLst>
              </p:cNvPr>
              <p:cNvSpPr txBox="1">
                <a:spLocks noChangeArrowheads="1"/>
              </p:cNvSpPr>
              <p:nvPr/>
            </p:nvSpPr>
            <p:spPr bwMode="auto">
              <a:xfrm>
                <a:off x="4176154" y="4555012"/>
                <a:ext cx="4906917" cy="671709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square">
                <a:spAutoFit/>
              </a:bodyPr>
              <a:lstStyle/>
              <a:p>
                <a:pPr algn="ctr" eaLnBrk="1" hangingPunct="1"/>
                <a:r>
                  <a:rPr lang="en-US" sz="1767" i="1" dirty="0"/>
                  <a:t>activation</a:t>
                </a:r>
              </a:p>
            </p:txBody>
          </p:sp>
        </p:grpSp>
        <p:grpSp>
          <p:nvGrpSpPr>
            <p:cNvPr id="36" name="Group 17">
              <a:extLst>
                <a:ext uri="{FF2B5EF4-FFF2-40B4-BE49-F238E27FC236}">
                  <a16:creationId xmlns:a16="http://schemas.microsoft.com/office/drawing/2014/main" id="{17B7DD1F-11E7-490A-9240-A4019B4C13FF}"/>
                </a:ext>
              </a:extLst>
            </p:cNvPr>
            <p:cNvGrpSpPr/>
            <p:nvPr/>
          </p:nvGrpSpPr>
          <p:grpSpPr>
            <a:xfrm>
              <a:off x="1219414" y="2380919"/>
              <a:ext cx="2504860" cy="2343977"/>
              <a:chOff x="1207840" y="2543103"/>
              <a:chExt cx="2834948" cy="2652863"/>
            </a:xfrm>
          </p:grpSpPr>
          <p:sp>
            <p:nvSpPr>
              <p:cNvPr id="87" name="Rectangle 86">
                <a:extLst>
                  <a:ext uri="{FF2B5EF4-FFF2-40B4-BE49-F238E27FC236}">
                    <a16:creationId xmlns:a16="http://schemas.microsoft.com/office/drawing/2014/main" id="{B43567F1-DE65-446D-A17A-34799BCBE933}"/>
                  </a:ext>
                </a:extLst>
              </p:cNvPr>
              <p:cNvSpPr/>
              <p:nvPr/>
            </p:nvSpPr>
            <p:spPr>
              <a:xfrm>
                <a:off x="1207840" y="2543103"/>
                <a:ext cx="2834948" cy="2643206"/>
              </a:xfrm>
              <a:prstGeom prst="rect">
                <a:avLst/>
              </a:prstGeom>
              <a:solidFill>
                <a:srgbClr val="DDDDDD">
                  <a:alpha val="14902"/>
                </a:srgbClr>
              </a:solidFill>
              <a:ln>
                <a:noFill/>
              </a:ln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 sz="1767"/>
              </a:p>
            </p:txBody>
          </p:sp>
          <p:sp>
            <p:nvSpPr>
              <p:cNvPr id="88" name="Text Box 64">
                <a:extLst>
                  <a:ext uri="{FF2B5EF4-FFF2-40B4-BE49-F238E27FC236}">
                    <a16:creationId xmlns:a16="http://schemas.microsoft.com/office/drawing/2014/main" id="{4A5B58EB-26D9-473C-8458-C47AEC9DFE1B}"/>
                  </a:ext>
                </a:extLst>
              </p:cNvPr>
              <p:cNvSpPr txBox="1">
                <a:spLocks noChangeArrowheads="1"/>
              </p:cNvSpPr>
              <p:nvPr/>
            </p:nvSpPr>
            <p:spPr bwMode="auto">
              <a:xfrm>
                <a:off x="2131832" y="4628426"/>
                <a:ext cx="1643042" cy="567540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square">
                <a:spAutoFit/>
              </a:bodyPr>
              <a:lstStyle/>
              <a:p>
                <a:pPr algn="ctr" eaLnBrk="1" hangingPunct="1"/>
                <a:r>
                  <a:rPr lang="en-US" sz="1400" i="1" dirty="0" err="1"/>
                  <a:t>Etuvage</a:t>
                </a:r>
                <a:endParaRPr lang="en-US" sz="1400" i="1" dirty="0"/>
              </a:p>
            </p:txBody>
          </p:sp>
        </p:grpSp>
        <p:cxnSp>
          <p:nvCxnSpPr>
            <p:cNvPr id="37" name="Straight Arrow Connector 22">
              <a:extLst>
                <a:ext uri="{FF2B5EF4-FFF2-40B4-BE49-F238E27FC236}">
                  <a16:creationId xmlns:a16="http://schemas.microsoft.com/office/drawing/2014/main" id="{229EC50B-903A-404C-8DA0-3736997A2B67}"/>
                </a:ext>
              </a:extLst>
            </p:cNvPr>
            <p:cNvCxnSpPr>
              <a:cxnSpLocks/>
            </p:cNvCxnSpPr>
            <p:nvPr/>
          </p:nvCxnSpPr>
          <p:spPr bwMode="auto">
            <a:xfrm flipH="1" flipV="1">
              <a:off x="972686" y="1637925"/>
              <a:ext cx="32494" cy="3428380"/>
            </a:xfrm>
            <a:prstGeom prst="straightConnector1">
              <a:avLst/>
            </a:prstGeom>
            <a:solidFill>
              <a:schemeClr val="accent1"/>
            </a:solidFill>
            <a:ln w="28575" cap="flat" cmpd="sng" algn="ctr">
              <a:solidFill>
                <a:schemeClr val="tx1"/>
              </a:solidFill>
              <a:prstDash val="solid"/>
              <a:round/>
              <a:headEnd type="none" w="med" len="med"/>
              <a:tailEnd type="arrow"/>
            </a:ln>
            <a:effectLst/>
          </p:spPr>
        </p:cxnSp>
        <p:cxnSp>
          <p:nvCxnSpPr>
            <p:cNvPr id="38" name="Straight Arrow Connector 23">
              <a:extLst>
                <a:ext uri="{FF2B5EF4-FFF2-40B4-BE49-F238E27FC236}">
                  <a16:creationId xmlns:a16="http://schemas.microsoft.com/office/drawing/2014/main" id="{DA68B01B-14D1-4BDF-8BFA-5C4B1823EACE}"/>
                </a:ext>
              </a:extLst>
            </p:cNvPr>
            <p:cNvCxnSpPr>
              <a:cxnSpLocks/>
            </p:cNvCxnSpPr>
            <p:nvPr/>
          </p:nvCxnSpPr>
          <p:spPr bwMode="auto">
            <a:xfrm>
              <a:off x="690281" y="4750003"/>
              <a:ext cx="7321932" cy="1403"/>
            </a:xfrm>
            <a:prstGeom prst="straightConnector1">
              <a:avLst/>
            </a:prstGeom>
            <a:solidFill>
              <a:schemeClr val="accent1"/>
            </a:solidFill>
            <a:ln w="28575" cap="flat" cmpd="sng" algn="ctr">
              <a:solidFill>
                <a:schemeClr val="tx1"/>
              </a:solidFill>
              <a:prstDash val="solid"/>
              <a:round/>
              <a:headEnd type="none" w="med" len="med"/>
              <a:tailEnd type="arrow"/>
            </a:ln>
            <a:effectLst/>
          </p:spPr>
        </p:cxnSp>
        <p:sp>
          <p:nvSpPr>
            <p:cNvPr id="41" name="Text Box 64">
              <a:extLst>
                <a:ext uri="{FF2B5EF4-FFF2-40B4-BE49-F238E27FC236}">
                  <a16:creationId xmlns:a16="http://schemas.microsoft.com/office/drawing/2014/main" id="{50D19844-3311-4054-BA05-84D5729BAC95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122228" y="1659362"/>
              <a:ext cx="850457" cy="40116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square">
              <a:spAutoFit/>
            </a:bodyPr>
            <a:lstStyle/>
            <a:p>
              <a:pPr algn="ctr" eaLnBrk="1" hangingPunct="1"/>
              <a:r>
                <a:rPr lang="en-US" sz="1000" dirty="0"/>
                <a:t>T [</a:t>
              </a:r>
              <a:r>
                <a:rPr lang="en-US" sz="1000" baseline="30000" dirty="0" err="1"/>
                <a:t>o</a:t>
              </a:r>
              <a:r>
                <a:rPr lang="en-US" sz="1000" dirty="0" err="1"/>
                <a:t>C</a:t>
              </a:r>
              <a:r>
                <a:rPr lang="en-US" sz="1000" dirty="0"/>
                <a:t>]</a:t>
              </a:r>
            </a:p>
          </p:txBody>
        </p:sp>
        <p:sp>
          <p:nvSpPr>
            <p:cNvPr id="42" name="Text Box 64">
              <a:extLst>
                <a:ext uri="{FF2B5EF4-FFF2-40B4-BE49-F238E27FC236}">
                  <a16:creationId xmlns:a16="http://schemas.microsoft.com/office/drawing/2014/main" id="{14CCC7A6-DEB8-4FF1-A74F-4BDC24EDE781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3783166" y="4856783"/>
              <a:ext cx="1451734" cy="36426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square">
              <a:spAutoFit/>
            </a:bodyPr>
            <a:lstStyle/>
            <a:p>
              <a:pPr algn="ctr" eaLnBrk="1" hangingPunct="1"/>
              <a:r>
                <a:rPr lang="en-US" sz="1767" dirty="0"/>
                <a:t>temps</a:t>
              </a:r>
            </a:p>
          </p:txBody>
        </p:sp>
        <p:cxnSp>
          <p:nvCxnSpPr>
            <p:cNvPr id="43" name="Straight Connector 27">
              <a:extLst>
                <a:ext uri="{FF2B5EF4-FFF2-40B4-BE49-F238E27FC236}">
                  <a16:creationId xmlns:a16="http://schemas.microsoft.com/office/drawing/2014/main" id="{A1833313-91A1-4430-9959-F3AFB87B70C1}"/>
                </a:ext>
              </a:extLst>
            </p:cNvPr>
            <p:cNvCxnSpPr>
              <a:cxnSpLocks/>
            </p:cNvCxnSpPr>
            <p:nvPr/>
          </p:nvCxnSpPr>
          <p:spPr bwMode="auto">
            <a:xfrm flipV="1">
              <a:off x="1107460" y="3036078"/>
              <a:ext cx="1355379" cy="1477666"/>
            </a:xfrm>
            <a:prstGeom prst="line">
              <a:avLst/>
            </a:prstGeom>
            <a:solidFill>
              <a:schemeClr val="accent1"/>
            </a:solidFill>
            <a:ln w="57150" cap="flat" cmpd="sng" algn="ctr">
              <a:solidFill>
                <a:srgbClr val="00B050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</p:cxnSp>
        <p:cxnSp>
          <p:nvCxnSpPr>
            <p:cNvPr id="44" name="Straight Connector 28">
              <a:extLst>
                <a:ext uri="{FF2B5EF4-FFF2-40B4-BE49-F238E27FC236}">
                  <a16:creationId xmlns:a16="http://schemas.microsoft.com/office/drawing/2014/main" id="{33FDB50C-670C-4558-B1DF-806A4BA769A2}"/>
                </a:ext>
              </a:extLst>
            </p:cNvPr>
            <p:cNvCxnSpPr>
              <a:cxnSpLocks/>
            </p:cNvCxnSpPr>
            <p:nvPr/>
          </p:nvCxnSpPr>
          <p:spPr bwMode="auto">
            <a:xfrm flipV="1">
              <a:off x="2421602" y="3003566"/>
              <a:ext cx="1180853" cy="7691"/>
            </a:xfrm>
            <a:prstGeom prst="line">
              <a:avLst/>
            </a:prstGeom>
            <a:solidFill>
              <a:schemeClr val="accent1"/>
            </a:solidFill>
            <a:ln w="57150" cap="flat" cmpd="sng" algn="ctr">
              <a:solidFill>
                <a:srgbClr val="00B050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</p:cxnSp>
        <p:cxnSp>
          <p:nvCxnSpPr>
            <p:cNvPr id="45" name="Straight Connector 29">
              <a:extLst>
                <a:ext uri="{FF2B5EF4-FFF2-40B4-BE49-F238E27FC236}">
                  <a16:creationId xmlns:a16="http://schemas.microsoft.com/office/drawing/2014/main" id="{2A799609-1BF4-4837-9AD2-6BE1F00323B8}"/>
                </a:ext>
              </a:extLst>
            </p:cNvPr>
            <p:cNvCxnSpPr>
              <a:cxnSpLocks/>
            </p:cNvCxnSpPr>
            <p:nvPr/>
          </p:nvCxnSpPr>
          <p:spPr bwMode="auto">
            <a:xfrm flipH="1" flipV="1">
              <a:off x="5510091" y="2407356"/>
              <a:ext cx="676552" cy="1762468"/>
            </a:xfrm>
            <a:prstGeom prst="line">
              <a:avLst/>
            </a:prstGeom>
            <a:solidFill>
              <a:schemeClr val="accent1"/>
            </a:solidFill>
            <a:ln w="57150" cap="flat" cmpd="sng" algn="ctr">
              <a:solidFill>
                <a:srgbClr val="00B050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</p:cxnSp>
        <p:cxnSp>
          <p:nvCxnSpPr>
            <p:cNvPr id="46" name="Straight Connector 30">
              <a:extLst>
                <a:ext uri="{FF2B5EF4-FFF2-40B4-BE49-F238E27FC236}">
                  <a16:creationId xmlns:a16="http://schemas.microsoft.com/office/drawing/2014/main" id="{1FB68C03-B168-4BFF-A10B-8B591E10FF69}"/>
                </a:ext>
              </a:extLst>
            </p:cNvPr>
            <p:cNvCxnSpPr/>
            <p:nvPr/>
          </p:nvCxnSpPr>
          <p:spPr bwMode="auto">
            <a:xfrm flipH="1" flipV="1">
              <a:off x="5521725" y="3612598"/>
              <a:ext cx="739087" cy="875155"/>
            </a:xfrm>
            <a:prstGeom prst="line">
              <a:avLst/>
            </a:prstGeom>
            <a:solidFill>
              <a:schemeClr val="accent1"/>
            </a:solidFill>
            <a:ln w="57150" cap="flat" cmpd="sng" algn="ctr">
              <a:solidFill>
                <a:srgbClr val="FF0000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</p:cxnSp>
        <p:grpSp>
          <p:nvGrpSpPr>
            <p:cNvPr id="47" name="Group 31">
              <a:extLst>
                <a:ext uri="{FF2B5EF4-FFF2-40B4-BE49-F238E27FC236}">
                  <a16:creationId xmlns:a16="http://schemas.microsoft.com/office/drawing/2014/main" id="{649BAE69-5540-4C8C-9B3D-60C694AC57C3}"/>
                </a:ext>
              </a:extLst>
            </p:cNvPr>
            <p:cNvGrpSpPr/>
            <p:nvPr/>
          </p:nvGrpSpPr>
          <p:grpSpPr>
            <a:xfrm>
              <a:off x="151645" y="3826459"/>
              <a:ext cx="7765938" cy="401167"/>
              <a:chOff x="-2483" y="5214950"/>
              <a:chExt cx="8789325" cy="454032"/>
            </a:xfrm>
          </p:grpSpPr>
          <p:sp>
            <p:nvSpPr>
              <p:cNvPr id="85" name="Text Box 64">
                <a:extLst>
                  <a:ext uri="{FF2B5EF4-FFF2-40B4-BE49-F238E27FC236}">
                    <a16:creationId xmlns:a16="http://schemas.microsoft.com/office/drawing/2014/main" id="{5863B81A-83FA-4417-AB62-CEDCA4DE92B5}"/>
                  </a:ext>
                </a:extLst>
              </p:cNvPr>
              <p:cNvSpPr txBox="1">
                <a:spLocks noChangeArrowheads="1"/>
              </p:cNvSpPr>
              <p:nvPr/>
            </p:nvSpPr>
            <p:spPr bwMode="auto">
              <a:xfrm>
                <a:off x="-2483" y="5214950"/>
                <a:ext cx="1002583" cy="454032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square">
                <a:spAutoFit/>
              </a:bodyPr>
              <a:lstStyle/>
              <a:p>
                <a:pPr algn="ctr" eaLnBrk="1" hangingPunct="1"/>
                <a:r>
                  <a:rPr lang="en-US" sz="1000" dirty="0"/>
                  <a:t>120</a:t>
                </a:r>
                <a:r>
                  <a:rPr lang="en-US" sz="1000" baseline="30000" dirty="0"/>
                  <a:t>o</a:t>
                </a:r>
                <a:r>
                  <a:rPr lang="en-US" sz="1000" dirty="0"/>
                  <a:t>C</a:t>
                </a:r>
              </a:p>
            </p:txBody>
          </p:sp>
          <p:cxnSp>
            <p:nvCxnSpPr>
              <p:cNvPr id="86" name="Straight Arrow Connector 33">
                <a:extLst>
                  <a:ext uri="{FF2B5EF4-FFF2-40B4-BE49-F238E27FC236}">
                    <a16:creationId xmlns:a16="http://schemas.microsoft.com/office/drawing/2014/main" id="{37A53E0C-63DC-48CE-9975-00DDC4D7FECA}"/>
                  </a:ext>
                </a:extLst>
              </p:cNvPr>
              <p:cNvCxnSpPr/>
              <p:nvPr/>
            </p:nvCxnSpPr>
            <p:spPr bwMode="auto">
              <a:xfrm>
                <a:off x="928630" y="5357826"/>
                <a:ext cx="7858212" cy="1588"/>
              </a:xfrm>
              <a:prstGeom prst="straightConnector1">
                <a:avLst/>
              </a:prstGeom>
              <a:solidFill>
                <a:schemeClr val="accent1"/>
              </a:solidFill>
              <a:ln w="19050" cap="flat" cmpd="sng" algn="ctr">
                <a:solidFill>
                  <a:schemeClr val="tx1"/>
                </a:solidFill>
                <a:prstDash val="dash"/>
                <a:round/>
                <a:headEnd type="none" w="med" len="med"/>
                <a:tailEnd type="none" w="med" len="med"/>
              </a:ln>
              <a:effectLst/>
            </p:spPr>
          </p:cxnSp>
        </p:grpSp>
        <p:grpSp>
          <p:nvGrpSpPr>
            <p:cNvPr id="48" name="Group 34">
              <a:extLst>
                <a:ext uri="{FF2B5EF4-FFF2-40B4-BE49-F238E27FC236}">
                  <a16:creationId xmlns:a16="http://schemas.microsoft.com/office/drawing/2014/main" id="{3D42B8FD-4C8A-4939-AA8C-4AACCA2BA12C}"/>
                </a:ext>
              </a:extLst>
            </p:cNvPr>
            <p:cNvGrpSpPr/>
            <p:nvPr/>
          </p:nvGrpSpPr>
          <p:grpSpPr>
            <a:xfrm>
              <a:off x="126726" y="3359058"/>
              <a:ext cx="7767669" cy="401167"/>
              <a:chOff x="-4442" y="5069814"/>
              <a:chExt cx="8791284" cy="454032"/>
            </a:xfrm>
          </p:grpSpPr>
          <p:sp>
            <p:nvSpPr>
              <p:cNvPr id="83" name="Text Box 64">
                <a:extLst>
                  <a:ext uri="{FF2B5EF4-FFF2-40B4-BE49-F238E27FC236}">
                    <a16:creationId xmlns:a16="http://schemas.microsoft.com/office/drawing/2014/main" id="{7CFF4482-25BA-49FB-88FC-D9DB43AA3316}"/>
                  </a:ext>
                </a:extLst>
              </p:cNvPr>
              <p:cNvSpPr txBox="1">
                <a:spLocks noChangeArrowheads="1"/>
              </p:cNvSpPr>
              <p:nvPr/>
            </p:nvSpPr>
            <p:spPr bwMode="auto">
              <a:xfrm>
                <a:off x="-4442" y="5069814"/>
                <a:ext cx="1059873" cy="454032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square">
                <a:spAutoFit/>
              </a:bodyPr>
              <a:lstStyle/>
              <a:p>
                <a:pPr algn="ctr" eaLnBrk="1" hangingPunct="1"/>
                <a:r>
                  <a:rPr lang="en-US" sz="1000" dirty="0"/>
                  <a:t>150</a:t>
                </a:r>
                <a:r>
                  <a:rPr lang="en-US" sz="1000" baseline="30000" dirty="0"/>
                  <a:t>o</a:t>
                </a:r>
                <a:r>
                  <a:rPr lang="en-US" sz="1000" dirty="0"/>
                  <a:t>C</a:t>
                </a:r>
              </a:p>
            </p:txBody>
          </p:sp>
          <p:cxnSp>
            <p:nvCxnSpPr>
              <p:cNvPr id="84" name="Straight Arrow Connector 36">
                <a:extLst>
                  <a:ext uri="{FF2B5EF4-FFF2-40B4-BE49-F238E27FC236}">
                    <a16:creationId xmlns:a16="http://schemas.microsoft.com/office/drawing/2014/main" id="{C06F6ABE-27F6-4D1A-9F16-0502527028A4}"/>
                  </a:ext>
                </a:extLst>
              </p:cNvPr>
              <p:cNvCxnSpPr/>
              <p:nvPr/>
            </p:nvCxnSpPr>
            <p:spPr bwMode="auto">
              <a:xfrm>
                <a:off x="928630" y="5357826"/>
                <a:ext cx="7858212" cy="1588"/>
              </a:xfrm>
              <a:prstGeom prst="straightConnector1">
                <a:avLst/>
              </a:prstGeom>
              <a:solidFill>
                <a:schemeClr val="accent1"/>
              </a:solidFill>
              <a:ln w="19050" cap="flat" cmpd="sng" algn="ctr">
                <a:solidFill>
                  <a:schemeClr val="tx1"/>
                </a:solidFill>
                <a:prstDash val="dash"/>
                <a:round/>
                <a:headEnd type="none" w="med" len="med"/>
                <a:tailEnd type="none" w="med" len="med"/>
              </a:ln>
              <a:effectLst/>
            </p:spPr>
          </p:cxnSp>
        </p:grpSp>
        <p:grpSp>
          <p:nvGrpSpPr>
            <p:cNvPr id="49" name="Group 37">
              <a:extLst>
                <a:ext uri="{FF2B5EF4-FFF2-40B4-BE49-F238E27FC236}">
                  <a16:creationId xmlns:a16="http://schemas.microsoft.com/office/drawing/2014/main" id="{96ED9138-1807-4204-BC68-31769D856F0A}"/>
                </a:ext>
              </a:extLst>
            </p:cNvPr>
            <p:cNvGrpSpPr/>
            <p:nvPr/>
          </p:nvGrpSpPr>
          <p:grpSpPr>
            <a:xfrm>
              <a:off x="115144" y="2999119"/>
              <a:ext cx="7800809" cy="401166"/>
              <a:chOff x="-41950" y="5128804"/>
              <a:chExt cx="8828792" cy="454032"/>
            </a:xfrm>
          </p:grpSpPr>
          <p:sp>
            <p:nvSpPr>
              <p:cNvPr id="81" name="Text Box 64">
                <a:extLst>
                  <a:ext uri="{FF2B5EF4-FFF2-40B4-BE49-F238E27FC236}">
                    <a16:creationId xmlns:a16="http://schemas.microsoft.com/office/drawing/2014/main" id="{51B54396-36BE-4B59-A360-AF28FEF86634}"/>
                  </a:ext>
                </a:extLst>
              </p:cNvPr>
              <p:cNvSpPr txBox="1">
                <a:spLocks noChangeArrowheads="1"/>
              </p:cNvSpPr>
              <p:nvPr/>
            </p:nvSpPr>
            <p:spPr bwMode="auto">
              <a:xfrm>
                <a:off x="-41950" y="5128804"/>
                <a:ext cx="1041332" cy="454032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square">
                <a:spAutoFit/>
              </a:bodyPr>
              <a:lstStyle/>
              <a:p>
                <a:pPr algn="ctr" eaLnBrk="1" hangingPunct="1"/>
                <a:r>
                  <a:rPr lang="en-US" sz="1000" dirty="0"/>
                  <a:t>200</a:t>
                </a:r>
                <a:r>
                  <a:rPr lang="en-US" sz="1000" baseline="30000" dirty="0"/>
                  <a:t>o</a:t>
                </a:r>
                <a:r>
                  <a:rPr lang="en-US" sz="1000" dirty="0"/>
                  <a:t>C</a:t>
                </a:r>
              </a:p>
            </p:txBody>
          </p:sp>
          <p:cxnSp>
            <p:nvCxnSpPr>
              <p:cNvPr id="82" name="Straight Arrow Connector 39">
                <a:extLst>
                  <a:ext uri="{FF2B5EF4-FFF2-40B4-BE49-F238E27FC236}">
                    <a16:creationId xmlns:a16="http://schemas.microsoft.com/office/drawing/2014/main" id="{1B984801-315B-4788-89A5-A8514E0DA394}"/>
                  </a:ext>
                </a:extLst>
              </p:cNvPr>
              <p:cNvCxnSpPr/>
              <p:nvPr/>
            </p:nvCxnSpPr>
            <p:spPr bwMode="auto">
              <a:xfrm>
                <a:off x="928630" y="5357826"/>
                <a:ext cx="7858212" cy="1588"/>
              </a:xfrm>
              <a:prstGeom prst="straightConnector1">
                <a:avLst/>
              </a:prstGeom>
              <a:solidFill>
                <a:schemeClr val="accent1"/>
              </a:solidFill>
              <a:ln w="19050" cap="flat" cmpd="sng" algn="ctr">
                <a:solidFill>
                  <a:schemeClr val="tx1"/>
                </a:solidFill>
                <a:prstDash val="dash"/>
                <a:round/>
                <a:headEnd type="none" w="med" len="med"/>
                <a:tailEnd type="none" w="med" len="med"/>
              </a:ln>
              <a:effectLst/>
            </p:spPr>
          </p:cxnSp>
        </p:grpSp>
        <p:grpSp>
          <p:nvGrpSpPr>
            <p:cNvPr id="50" name="Group 40">
              <a:extLst>
                <a:ext uri="{FF2B5EF4-FFF2-40B4-BE49-F238E27FC236}">
                  <a16:creationId xmlns:a16="http://schemas.microsoft.com/office/drawing/2014/main" id="{63B4A3BD-CDF4-4876-A335-852BB6520210}"/>
                </a:ext>
              </a:extLst>
            </p:cNvPr>
            <p:cNvGrpSpPr/>
            <p:nvPr/>
          </p:nvGrpSpPr>
          <p:grpSpPr>
            <a:xfrm>
              <a:off x="126725" y="2202959"/>
              <a:ext cx="7767670" cy="401166"/>
              <a:chOff x="-4443" y="5140545"/>
              <a:chExt cx="8791285" cy="454032"/>
            </a:xfrm>
          </p:grpSpPr>
          <p:sp>
            <p:nvSpPr>
              <p:cNvPr id="79" name="Text Box 64">
                <a:extLst>
                  <a:ext uri="{FF2B5EF4-FFF2-40B4-BE49-F238E27FC236}">
                    <a16:creationId xmlns:a16="http://schemas.microsoft.com/office/drawing/2014/main" id="{E1A1A11D-BBE7-43C6-BA8D-BE7564B33035}"/>
                  </a:ext>
                </a:extLst>
              </p:cNvPr>
              <p:cNvSpPr txBox="1">
                <a:spLocks noChangeArrowheads="1"/>
              </p:cNvSpPr>
              <p:nvPr/>
            </p:nvSpPr>
            <p:spPr bwMode="auto">
              <a:xfrm>
                <a:off x="-4443" y="5140545"/>
                <a:ext cx="976339" cy="454032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square">
                <a:spAutoFit/>
              </a:bodyPr>
              <a:lstStyle/>
              <a:p>
                <a:pPr algn="ctr" eaLnBrk="1" hangingPunct="1"/>
                <a:r>
                  <a:rPr lang="en-US" sz="1000" dirty="0"/>
                  <a:t>550</a:t>
                </a:r>
                <a:r>
                  <a:rPr lang="en-US" sz="1000" baseline="30000" dirty="0"/>
                  <a:t>o</a:t>
                </a:r>
                <a:r>
                  <a:rPr lang="en-US" sz="1000" dirty="0"/>
                  <a:t>C</a:t>
                </a:r>
              </a:p>
            </p:txBody>
          </p:sp>
          <p:cxnSp>
            <p:nvCxnSpPr>
              <p:cNvPr id="80" name="Straight Arrow Connector 42">
                <a:extLst>
                  <a:ext uri="{FF2B5EF4-FFF2-40B4-BE49-F238E27FC236}">
                    <a16:creationId xmlns:a16="http://schemas.microsoft.com/office/drawing/2014/main" id="{0607999E-68AD-4782-8913-A2B7E56BE4E6}"/>
                  </a:ext>
                </a:extLst>
              </p:cNvPr>
              <p:cNvCxnSpPr/>
              <p:nvPr/>
            </p:nvCxnSpPr>
            <p:spPr bwMode="auto">
              <a:xfrm>
                <a:off x="928630" y="5357826"/>
                <a:ext cx="7858212" cy="1588"/>
              </a:xfrm>
              <a:prstGeom prst="straightConnector1">
                <a:avLst/>
              </a:prstGeom>
              <a:solidFill>
                <a:schemeClr val="accent1"/>
              </a:solidFill>
              <a:ln w="19050" cap="flat" cmpd="sng" algn="ctr">
                <a:solidFill>
                  <a:schemeClr val="tx1"/>
                </a:solidFill>
                <a:prstDash val="dash"/>
                <a:round/>
                <a:headEnd type="none" w="med" len="med"/>
                <a:tailEnd type="none" w="med" len="med"/>
              </a:ln>
              <a:effectLst/>
            </p:spPr>
          </p:cxnSp>
        </p:grpSp>
        <p:grpSp>
          <p:nvGrpSpPr>
            <p:cNvPr id="51" name="Group 43">
              <a:extLst>
                <a:ext uri="{FF2B5EF4-FFF2-40B4-BE49-F238E27FC236}">
                  <a16:creationId xmlns:a16="http://schemas.microsoft.com/office/drawing/2014/main" id="{D219FE31-BF39-47E6-9801-2CFD69B01696}"/>
                </a:ext>
              </a:extLst>
            </p:cNvPr>
            <p:cNvGrpSpPr/>
            <p:nvPr/>
          </p:nvGrpSpPr>
          <p:grpSpPr>
            <a:xfrm>
              <a:off x="341541" y="4313535"/>
              <a:ext cx="7729297" cy="306818"/>
              <a:chOff x="214314" y="5187661"/>
              <a:chExt cx="8747855" cy="347250"/>
            </a:xfrm>
          </p:grpSpPr>
          <p:sp>
            <p:nvSpPr>
              <p:cNvPr id="77" name="Text Box 64">
                <a:extLst>
                  <a:ext uri="{FF2B5EF4-FFF2-40B4-BE49-F238E27FC236}">
                    <a16:creationId xmlns:a16="http://schemas.microsoft.com/office/drawing/2014/main" id="{3C7C90F5-67A9-4BB5-9895-7EFE612099EF}"/>
                  </a:ext>
                </a:extLst>
              </p:cNvPr>
              <p:cNvSpPr txBox="1">
                <a:spLocks noChangeArrowheads="1"/>
              </p:cNvSpPr>
              <p:nvPr/>
            </p:nvSpPr>
            <p:spPr bwMode="auto">
              <a:xfrm>
                <a:off x="214314" y="5214950"/>
                <a:ext cx="785786" cy="319961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square">
                <a:spAutoFit/>
              </a:bodyPr>
              <a:lstStyle/>
              <a:p>
                <a:pPr algn="ctr" eaLnBrk="1" hangingPunct="1"/>
                <a:r>
                  <a:rPr lang="en-US" sz="1237" dirty="0"/>
                  <a:t>RT</a:t>
                </a:r>
              </a:p>
            </p:txBody>
          </p:sp>
          <p:cxnSp>
            <p:nvCxnSpPr>
              <p:cNvPr id="78" name="Straight Arrow Connector 45">
                <a:extLst>
                  <a:ext uri="{FF2B5EF4-FFF2-40B4-BE49-F238E27FC236}">
                    <a16:creationId xmlns:a16="http://schemas.microsoft.com/office/drawing/2014/main" id="{6BD8E3E2-78F6-4A68-B380-896E02F32A03}"/>
                  </a:ext>
                </a:extLst>
              </p:cNvPr>
              <p:cNvCxnSpPr/>
              <p:nvPr/>
            </p:nvCxnSpPr>
            <p:spPr bwMode="auto">
              <a:xfrm>
                <a:off x="1103957" y="5187661"/>
                <a:ext cx="7858212" cy="1588"/>
              </a:xfrm>
              <a:prstGeom prst="straightConnector1">
                <a:avLst/>
              </a:prstGeom>
              <a:solidFill>
                <a:schemeClr val="accent1"/>
              </a:solidFill>
              <a:ln w="19050" cap="flat" cmpd="sng" algn="ctr">
                <a:noFill/>
                <a:prstDash val="dash"/>
                <a:round/>
                <a:headEnd type="none" w="med" len="med"/>
                <a:tailEnd type="none" w="med" len="med"/>
              </a:ln>
              <a:effectLst/>
            </p:spPr>
          </p:cxnSp>
        </p:grpSp>
        <p:grpSp>
          <p:nvGrpSpPr>
            <p:cNvPr id="52" name="Group 46">
              <a:extLst>
                <a:ext uri="{FF2B5EF4-FFF2-40B4-BE49-F238E27FC236}">
                  <a16:creationId xmlns:a16="http://schemas.microsoft.com/office/drawing/2014/main" id="{5F3B96E5-AE9E-41C6-AB57-286291957EB1}"/>
                </a:ext>
              </a:extLst>
            </p:cNvPr>
            <p:cNvGrpSpPr/>
            <p:nvPr/>
          </p:nvGrpSpPr>
          <p:grpSpPr>
            <a:xfrm>
              <a:off x="4292987" y="1961021"/>
              <a:ext cx="1772265" cy="1644971"/>
              <a:chOff x="4779713" y="4166650"/>
              <a:chExt cx="3423562" cy="1861743"/>
            </a:xfrm>
          </p:grpSpPr>
          <p:cxnSp>
            <p:nvCxnSpPr>
              <p:cNvPr id="74" name="Straight Connector 47">
                <a:extLst>
                  <a:ext uri="{FF2B5EF4-FFF2-40B4-BE49-F238E27FC236}">
                    <a16:creationId xmlns:a16="http://schemas.microsoft.com/office/drawing/2014/main" id="{3F230AD6-1DD6-414A-B15B-367FEA778BA3}"/>
                  </a:ext>
                </a:extLst>
              </p:cNvPr>
              <p:cNvCxnSpPr>
                <a:cxnSpLocks/>
              </p:cNvCxnSpPr>
              <p:nvPr/>
            </p:nvCxnSpPr>
            <p:spPr bwMode="auto">
              <a:xfrm flipV="1">
                <a:off x="4866228" y="4645034"/>
                <a:ext cx="670217" cy="1383359"/>
              </a:xfrm>
              <a:prstGeom prst="line">
                <a:avLst/>
              </a:prstGeom>
              <a:solidFill>
                <a:schemeClr val="accent1"/>
              </a:solidFill>
              <a:ln w="57150" cap="flat" cmpd="sng" algn="ctr">
                <a:solidFill>
                  <a:srgbClr val="00B050"/>
                </a:solidFill>
                <a:prstDash val="solid"/>
                <a:round/>
                <a:headEnd type="none" w="med" len="med"/>
                <a:tailEnd type="none" w="med" len="med"/>
              </a:ln>
              <a:effectLst/>
            </p:spPr>
          </p:cxnSp>
          <p:cxnSp>
            <p:nvCxnSpPr>
              <p:cNvPr id="75" name="Straight Connector 48">
                <a:extLst>
                  <a:ext uri="{FF2B5EF4-FFF2-40B4-BE49-F238E27FC236}">
                    <a16:creationId xmlns:a16="http://schemas.microsoft.com/office/drawing/2014/main" id="{62FF4700-EB4A-4438-B75C-CEDAE03C9A71}"/>
                  </a:ext>
                </a:extLst>
              </p:cNvPr>
              <p:cNvCxnSpPr/>
              <p:nvPr/>
            </p:nvCxnSpPr>
            <p:spPr bwMode="auto">
              <a:xfrm>
                <a:off x="5536445" y="4654458"/>
                <a:ext cx="1571634" cy="9107"/>
              </a:xfrm>
              <a:prstGeom prst="line">
                <a:avLst/>
              </a:prstGeom>
              <a:solidFill>
                <a:schemeClr val="accent1"/>
              </a:solidFill>
              <a:ln w="57150" cap="flat" cmpd="sng" algn="ctr">
                <a:solidFill>
                  <a:srgbClr val="00B050"/>
                </a:solidFill>
                <a:prstDash val="solid"/>
                <a:round/>
                <a:headEnd type="none" w="med" len="med"/>
                <a:tailEnd type="none" w="med" len="med"/>
              </a:ln>
              <a:effectLst/>
            </p:spPr>
          </p:cxnSp>
          <p:sp>
            <p:nvSpPr>
              <p:cNvPr id="76" name="Text Box 64">
                <a:extLst>
                  <a:ext uri="{FF2B5EF4-FFF2-40B4-BE49-F238E27FC236}">
                    <a16:creationId xmlns:a16="http://schemas.microsoft.com/office/drawing/2014/main" id="{99731745-7117-496C-B369-D18F558B57E6}"/>
                  </a:ext>
                </a:extLst>
              </p:cNvPr>
              <p:cNvSpPr txBox="1">
                <a:spLocks noChangeArrowheads="1"/>
              </p:cNvSpPr>
              <p:nvPr/>
            </p:nvSpPr>
            <p:spPr bwMode="auto">
              <a:xfrm>
                <a:off x="4779713" y="4166650"/>
                <a:ext cx="3423562" cy="510786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square">
                <a:spAutoFit/>
              </a:bodyPr>
              <a:lstStyle/>
              <a:p>
                <a:pPr algn="ctr" eaLnBrk="1" hangingPunct="1"/>
                <a:r>
                  <a:rPr lang="en-US" sz="1200" dirty="0"/>
                  <a:t>1h++@550</a:t>
                </a:r>
                <a:r>
                  <a:rPr lang="en-US" sz="1200" baseline="30000" dirty="0"/>
                  <a:t>o</a:t>
                </a:r>
                <a:r>
                  <a:rPr lang="en-US" sz="1200" dirty="0"/>
                  <a:t>C</a:t>
                </a:r>
              </a:p>
            </p:txBody>
          </p:sp>
        </p:grpSp>
        <p:grpSp>
          <p:nvGrpSpPr>
            <p:cNvPr id="53" name="Group 50">
              <a:extLst>
                <a:ext uri="{FF2B5EF4-FFF2-40B4-BE49-F238E27FC236}">
                  <a16:creationId xmlns:a16="http://schemas.microsoft.com/office/drawing/2014/main" id="{A50574CC-D571-406D-9A7E-CB022B28805F}"/>
                </a:ext>
              </a:extLst>
            </p:cNvPr>
            <p:cNvGrpSpPr/>
            <p:nvPr/>
          </p:nvGrpSpPr>
          <p:grpSpPr>
            <a:xfrm>
              <a:off x="1065703" y="2510590"/>
              <a:ext cx="3444300" cy="1968519"/>
              <a:chOff x="1000100" y="3844278"/>
              <a:chExt cx="3898186" cy="2227929"/>
            </a:xfrm>
          </p:grpSpPr>
          <p:cxnSp>
            <p:nvCxnSpPr>
              <p:cNvPr id="68" name="Straight Connector 51">
                <a:extLst>
                  <a:ext uri="{FF2B5EF4-FFF2-40B4-BE49-F238E27FC236}">
                    <a16:creationId xmlns:a16="http://schemas.microsoft.com/office/drawing/2014/main" id="{61CC5713-37C1-4095-9D79-0900574F3B1F}"/>
                  </a:ext>
                </a:extLst>
              </p:cNvPr>
              <p:cNvCxnSpPr/>
              <p:nvPr/>
            </p:nvCxnSpPr>
            <p:spPr bwMode="auto">
              <a:xfrm flipV="1">
                <a:off x="4255344" y="5097982"/>
                <a:ext cx="642942" cy="11474"/>
              </a:xfrm>
              <a:prstGeom prst="line">
                <a:avLst/>
              </a:prstGeom>
              <a:solidFill>
                <a:schemeClr val="accent1"/>
              </a:solidFill>
              <a:ln w="57150" cap="flat" cmpd="sng" algn="ctr">
                <a:solidFill>
                  <a:srgbClr val="FF0000"/>
                </a:solidFill>
                <a:prstDash val="solid"/>
                <a:round/>
                <a:headEnd type="none" w="med" len="med"/>
                <a:tailEnd type="none" w="med" len="med"/>
              </a:ln>
              <a:effectLst/>
            </p:spPr>
          </p:cxnSp>
          <p:grpSp>
            <p:nvGrpSpPr>
              <p:cNvPr id="69" name="Group 52">
                <a:extLst>
                  <a:ext uri="{FF2B5EF4-FFF2-40B4-BE49-F238E27FC236}">
                    <a16:creationId xmlns:a16="http://schemas.microsoft.com/office/drawing/2014/main" id="{92D627BA-FF58-4891-95D6-55FA2F2C1C82}"/>
                  </a:ext>
                </a:extLst>
              </p:cNvPr>
              <p:cNvGrpSpPr/>
              <p:nvPr/>
            </p:nvGrpSpPr>
            <p:grpSpPr>
              <a:xfrm>
                <a:off x="1000100" y="3844278"/>
                <a:ext cx="3379058" cy="2227929"/>
                <a:chOff x="1000100" y="3844278"/>
                <a:chExt cx="3379058" cy="2227929"/>
              </a:xfrm>
            </p:grpSpPr>
            <p:cxnSp>
              <p:nvCxnSpPr>
                <p:cNvPr id="70" name="Straight Connector 53">
                  <a:extLst>
                    <a:ext uri="{FF2B5EF4-FFF2-40B4-BE49-F238E27FC236}">
                      <a16:creationId xmlns:a16="http://schemas.microsoft.com/office/drawing/2014/main" id="{9F7C34BA-6559-4764-8FF8-309259943D21}"/>
                    </a:ext>
                  </a:extLst>
                </p:cNvPr>
                <p:cNvCxnSpPr/>
                <p:nvPr/>
              </p:nvCxnSpPr>
              <p:spPr bwMode="auto">
                <a:xfrm rot="5400000" flipH="1" flipV="1">
                  <a:off x="928663" y="4429132"/>
                  <a:ext cx="1714512" cy="1571637"/>
                </a:xfrm>
                <a:prstGeom prst="line">
                  <a:avLst/>
                </a:prstGeom>
                <a:solidFill>
                  <a:schemeClr val="accent1"/>
                </a:solidFill>
                <a:ln w="57150" cap="flat" cmpd="sng" algn="ctr">
                  <a:solidFill>
                    <a:srgbClr val="FF0000"/>
                  </a:solidFill>
                  <a:prstDash val="solid"/>
                  <a:round/>
                  <a:headEnd type="none" w="med" len="med"/>
                  <a:tailEnd type="none" w="med" len="med"/>
                </a:ln>
                <a:effectLst/>
              </p:spPr>
            </p:cxnSp>
            <p:cxnSp>
              <p:nvCxnSpPr>
                <p:cNvPr id="71" name="Straight Connector 55">
                  <a:extLst>
                    <a:ext uri="{FF2B5EF4-FFF2-40B4-BE49-F238E27FC236}">
                      <a16:creationId xmlns:a16="http://schemas.microsoft.com/office/drawing/2014/main" id="{C7BD80C4-C46E-47EA-993D-F74B76010C7D}"/>
                    </a:ext>
                  </a:extLst>
                </p:cNvPr>
                <p:cNvCxnSpPr/>
                <p:nvPr/>
              </p:nvCxnSpPr>
              <p:spPr bwMode="auto">
                <a:xfrm>
                  <a:off x="2571736" y="4357693"/>
                  <a:ext cx="1214446" cy="1"/>
                </a:xfrm>
                <a:prstGeom prst="line">
                  <a:avLst/>
                </a:prstGeom>
                <a:solidFill>
                  <a:schemeClr val="accent1"/>
                </a:solidFill>
                <a:ln w="57150" cap="flat" cmpd="sng" algn="ctr">
                  <a:solidFill>
                    <a:srgbClr val="FF0000"/>
                  </a:solidFill>
                  <a:prstDash val="solid"/>
                  <a:round/>
                  <a:headEnd type="none" w="med" len="med"/>
                  <a:tailEnd type="none" w="med" len="med"/>
                </a:ln>
                <a:effectLst/>
              </p:spPr>
            </p:cxnSp>
            <p:cxnSp>
              <p:nvCxnSpPr>
                <p:cNvPr id="72" name="Straight Connector 56">
                  <a:extLst>
                    <a:ext uri="{FF2B5EF4-FFF2-40B4-BE49-F238E27FC236}">
                      <a16:creationId xmlns:a16="http://schemas.microsoft.com/office/drawing/2014/main" id="{F2259763-D557-492A-8DC9-DD44E30F6AD3}"/>
                    </a:ext>
                  </a:extLst>
                </p:cNvPr>
                <p:cNvCxnSpPr/>
                <p:nvPr/>
              </p:nvCxnSpPr>
              <p:spPr bwMode="auto">
                <a:xfrm flipH="1" flipV="1">
                  <a:off x="3786185" y="4357696"/>
                  <a:ext cx="481985" cy="751288"/>
                </a:xfrm>
                <a:prstGeom prst="line">
                  <a:avLst/>
                </a:prstGeom>
                <a:solidFill>
                  <a:schemeClr val="accent1"/>
                </a:solidFill>
                <a:ln w="57150" cap="flat" cmpd="sng" algn="ctr">
                  <a:solidFill>
                    <a:srgbClr val="FF0000"/>
                  </a:solidFill>
                  <a:prstDash val="solid"/>
                  <a:round/>
                  <a:headEnd type="none" w="med" len="med"/>
                  <a:tailEnd type="none" w="med" len="med"/>
                </a:ln>
                <a:effectLst/>
              </p:spPr>
            </p:cxnSp>
            <p:sp>
              <p:nvSpPr>
                <p:cNvPr id="73" name="Text Box 64">
                  <a:extLst>
                    <a:ext uri="{FF2B5EF4-FFF2-40B4-BE49-F238E27FC236}">
                      <a16:creationId xmlns:a16="http://schemas.microsoft.com/office/drawing/2014/main" id="{36C7A44C-E33E-44F9-AB8A-3EDCCFB70AD9}"/>
                    </a:ext>
                  </a:extLst>
                </p:cNvPr>
                <p:cNvSpPr txBox="1">
                  <a:spLocks noChangeArrowheads="1"/>
                </p:cNvSpPr>
                <p:nvPr/>
              </p:nvSpPr>
              <p:spPr bwMode="auto">
                <a:xfrm>
                  <a:off x="2056236" y="3844278"/>
                  <a:ext cx="2322922" cy="510786"/>
                </a:xfrm>
                <a:prstGeom prst="rect">
                  <a:avLst/>
                </a:prstGeom>
                <a:noFill/>
                <a:ln w="9525">
                  <a:noFill/>
                  <a:miter lim="800000"/>
                  <a:headEnd/>
                  <a:tailEnd/>
                </a:ln>
                <a:effectLst/>
              </p:spPr>
              <p:txBody>
                <a:bodyPr wrap="square">
                  <a:spAutoFit/>
                </a:bodyPr>
                <a:lstStyle/>
                <a:p>
                  <a:pPr algn="ctr" eaLnBrk="1" hangingPunct="1"/>
                  <a:r>
                    <a:rPr lang="en-US" sz="1200" dirty="0"/>
                    <a:t>72h++@~250</a:t>
                  </a:r>
                  <a:r>
                    <a:rPr lang="en-US" sz="1200" baseline="30000" dirty="0"/>
                    <a:t>o</a:t>
                  </a:r>
                  <a:r>
                    <a:rPr lang="en-US" sz="1200" dirty="0"/>
                    <a:t>C</a:t>
                  </a:r>
                </a:p>
              </p:txBody>
            </p:sp>
          </p:grpSp>
        </p:grpSp>
        <p:grpSp>
          <p:nvGrpSpPr>
            <p:cNvPr id="54" name="Group 58">
              <a:extLst>
                <a:ext uri="{FF2B5EF4-FFF2-40B4-BE49-F238E27FC236}">
                  <a16:creationId xmlns:a16="http://schemas.microsoft.com/office/drawing/2014/main" id="{3927CFF3-7DF3-4F08-A710-9F691D866B23}"/>
                </a:ext>
              </a:extLst>
            </p:cNvPr>
            <p:cNvGrpSpPr/>
            <p:nvPr/>
          </p:nvGrpSpPr>
          <p:grpSpPr>
            <a:xfrm>
              <a:off x="6105959" y="2437253"/>
              <a:ext cx="2082264" cy="782689"/>
              <a:chOff x="6786578" y="3643314"/>
              <a:chExt cx="1806774" cy="885831"/>
            </a:xfrm>
          </p:grpSpPr>
          <p:grpSp>
            <p:nvGrpSpPr>
              <p:cNvPr id="62" name="Group 59">
                <a:extLst>
                  <a:ext uri="{FF2B5EF4-FFF2-40B4-BE49-F238E27FC236}">
                    <a16:creationId xmlns:a16="http://schemas.microsoft.com/office/drawing/2014/main" id="{3D220BE6-C160-4C66-A5B6-1A067BE85AAA}"/>
                  </a:ext>
                </a:extLst>
              </p:cNvPr>
              <p:cNvGrpSpPr/>
              <p:nvPr/>
            </p:nvGrpSpPr>
            <p:grpSpPr>
              <a:xfrm>
                <a:off x="6786578" y="3643314"/>
                <a:ext cx="1563853" cy="350803"/>
                <a:chOff x="6786578" y="3643314"/>
                <a:chExt cx="1563853" cy="350803"/>
              </a:xfrm>
            </p:grpSpPr>
            <p:cxnSp>
              <p:nvCxnSpPr>
                <p:cNvPr id="66" name="Straight Connector 63">
                  <a:extLst>
                    <a:ext uri="{FF2B5EF4-FFF2-40B4-BE49-F238E27FC236}">
                      <a16:creationId xmlns:a16="http://schemas.microsoft.com/office/drawing/2014/main" id="{0C529C9A-DB2E-41CC-BE79-4D6D473C52EB}"/>
                    </a:ext>
                  </a:extLst>
                </p:cNvPr>
                <p:cNvCxnSpPr/>
                <p:nvPr/>
              </p:nvCxnSpPr>
              <p:spPr bwMode="auto">
                <a:xfrm>
                  <a:off x="6786578" y="3857628"/>
                  <a:ext cx="357190" cy="0"/>
                </a:xfrm>
                <a:prstGeom prst="line">
                  <a:avLst/>
                </a:prstGeom>
                <a:solidFill>
                  <a:schemeClr val="accent1"/>
                </a:solidFill>
                <a:ln w="57150" cap="flat" cmpd="sng" algn="ctr">
                  <a:solidFill>
                    <a:srgbClr val="00B050"/>
                  </a:solidFill>
                  <a:prstDash val="solid"/>
                  <a:round/>
                  <a:headEnd type="none" w="med" len="med"/>
                  <a:tailEnd type="none" w="med" len="med"/>
                </a:ln>
                <a:effectLst/>
              </p:spPr>
            </p:cxnSp>
            <p:sp>
              <p:nvSpPr>
                <p:cNvPr id="67" name="Text Box 64">
                  <a:extLst>
                    <a:ext uri="{FF2B5EF4-FFF2-40B4-BE49-F238E27FC236}">
                      <a16:creationId xmlns:a16="http://schemas.microsoft.com/office/drawing/2014/main" id="{812281C6-83F5-4E15-A7B6-8C02D11F1A90}"/>
                    </a:ext>
                  </a:extLst>
                </p:cNvPr>
                <p:cNvSpPr txBox="1">
                  <a:spLocks noChangeArrowheads="1"/>
                </p:cNvSpPr>
                <p:nvPr/>
              </p:nvSpPr>
              <p:spPr bwMode="auto">
                <a:xfrm>
                  <a:off x="7143768" y="3643314"/>
                  <a:ext cx="1206663" cy="350803"/>
                </a:xfrm>
                <a:prstGeom prst="rect">
                  <a:avLst/>
                </a:prstGeom>
                <a:noFill/>
                <a:ln w="9525">
                  <a:noFill/>
                  <a:miter lim="800000"/>
                  <a:headEnd/>
                  <a:tailEnd/>
                </a:ln>
                <a:effectLst/>
              </p:spPr>
              <p:txBody>
                <a:bodyPr wrap="square">
                  <a:spAutoFit/>
                </a:bodyPr>
                <a:lstStyle/>
                <a:p>
                  <a:pPr eaLnBrk="1" hangingPunct="1"/>
                  <a:r>
                    <a:rPr lang="en-US" sz="1414" dirty="0"/>
                    <a:t>NEG</a:t>
                  </a:r>
                </a:p>
              </p:txBody>
            </p:sp>
          </p:grpSp>
          <p:grpSp>
            <p:nvGrpSpPr>
              <p:cNvPr id="63" name="Group 60">
                <a:extLst>
                  <a:ext uri="{FF2B5EF4-FFF2-40B4-BE49-F238E27FC236}">
                    <a16:creationId xmlns:a16="http://schemas.microsoft.com/office/drawing/2014/main" id="{C6477DFE-A558-4271-ABA5-C839CEF3DF54}"/>
                  </a:ext>
                </a:extLst>
              </p:cNvPr>
              <p:cNvGrpSpPr/>
              <p:nvPr/>
            </p:nvGrpSpPr>
            <p:grpSpPr>
              <a:xfrm>
                <a:off x="6786581" y="3957584"/>
                <a:ext cx="1806771" cy="571561"/>
                <a:chOff x="6786578" y="3643314"/>
                <a:chExt cx="1806773" cy="571561"/>
              </a:xfrm>
            </p:grpSpPr>
            <p:cxnSp>
              <p:nvCxnSpPr>
                <p:cNvPr id="64" name="Straight Connector 61">
                  <a:extLst>
                    <a:ext uri="{FF2B5EF4-FFF2-40B4-BE49-F238E27FC236}">
                      <a16:creationId xmlns:a16="http://schemas.microsoft.com/office/drawing/2014/main" id="{D31B0C7C-78A6-4A3E-9454-BECC99FDFF9D}"/>
                    </a:ext>
                  </a:extLst>
                </p:cNvPr>
                <p:cNvCxnSpPr/>
                <p:nvPr/>
              </p:nvCxnSpPr>
              <p:spPr bwMode="auto">
                <a:xfrm>
                  <a:off x="6786578" y="3857628"/>
                  <a:ext cx="357190" cy="0"/>
                </a:xfrm>
                <a:prstGeom prst="line">
                  <a:avLst/>
                </a:prstGeom>
                <a:solidFill>
                  <a:schemeClr val="accent1"/>
                </a:solidFill>
                <a:ln w="57150" cap="flat" cmpd="sng" algn="ctr">
                  <a:solidFill>
                    <a:srgbClr val="FF0000"/>
                  </a:solidFill>
                  <a:prstDash val="solid"/>
                  <a:round/>
                  <a:headEnd type="none" w="med" len="med"/>
                  <a:tailEnd type="none" w="med" len="med"/>
                </a:ln>
                <a:effectLst/>
              </p:spPr>
            </p:cxnSp>
            <p:sp>
              <p:nvSpPr>
                <p:cNvPr id="65" name="Text Box 64">
                  <a:extLst>
                    <a:ext uri="{FF2B5EF4-FFF2-40B4-BE49-F238E27FC236}">
                      <a16:creationId xmlns:a16="http://schemas.microsoft.com/office/drawing/2014/main" id="{EBB1D7E1-4C5C-4717-B944-893A679C3281}"/>
                    </a:ext>
                  </a:extLst>
                </p:cNvPr>
                <p:cNvSpPr txBox="1">
                  <a:spLocks noChangeArrowheads="1"/>
                </p:cNvSpPr>
                <p:nvPr/>
              </p:nvSpPr>
              <p:spPr bwMode="auto">
                <a:xfrm>
                  <a:off x="7143768" y="3643314"/>
                  <a:ext cx="1449583" cy="571561"/>
                </a:xfrm>
                <a:prstGeom prst="rect">
                  <a:avLst/>
                </a:prstGeom>
                <a:noFill/>
                <a:ln w="9525">
                  <a:noFill/>
                  <a:miter lim="800000"/>
                  <a:headEnd/>
                  <a:tailEnd/>
                </a:ln>
                <a:effectLst/>
              </p:spPr>
              <p:txBody>
                <a:bodyPr wrap="square">
                  <a:spAutoFit/>
                </a:bodyPr>
                <a:lstStyle/>
                <a:p>
                  <a:pPr eaLnBrk="1" hangingPunct="1"/>
                  <a:r>
                    <a:rPr lang="en-US" sz="1414" dirty="0"/>
                    <a:t>Non NEG</a:t>
                  </a:r>
                </a:p>
              </p:txBody>
            </p:sp>
          </p:grpSp>
        </p:grpSp>
        <p:grpSp>
          <p:nvGrpSpPr>
            <p:cNvPr id="55" name="Group 65">
              <a:extLst>
                <a:ext uri="{FF2B5EF4-FFF2-40B4-BE49-F238E27FC236}">
                  <a16:creationId xmlns:a16="http://schemas.microsoft.com/office/drawing/2014/main" id="{B856D064-7005-4918-A13F-202CC15FD293}"/>
                </a:ext>
              </a:extLst>
            </p:cNvPr>
            <p:cNvGrpSpPr/>
            <p:nvPr/>
          </p:nvGrpSpPr>
          <p:grpSpPr>
            <a:xfrm>
              <a:off x="1813816" y="1770210"/>
              <a:ext cx="2600404" cy="1799174"/>
              <a:chOff x="1990773" y="1581631"/>
              <a:chExt cx="2943083" cy="1580492"/>
            </a:xfrm>
          </p:grpSpPr>
          <p:sp>
            <p:nvSpPr>
              <p:cNvPr id="60" name="Text Box 64">
                <a:extLst>
                  <a:ext uri="{FF2B5EF4-FFF2-40B4-BE49-F238E27FC236}">
                    <a16:creationId xmlns:a16="http://schemas.microsoft.com/office/drawing/2014/main" id="{71B6F111-D220-4571-B892-40C7EDF5034B}"/>
                  </a:ext>
                </a:extLst>
              </p:cNvPr>
              <p:cNvSpPr txBox="1">
                <a:spLocks noChangeArrowheads="1"/>
              </p:cNvSpPr>
              <p:nvPr/>
            </p:nvSpPr>
            <p:spPr bwMode="auto">
              <a:xfrm>
                <a:off x="1990773" y="1581631"/>
                <a:ext cx="2943083" cy="572661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  <a:effectLst/>
            </p:spPr>
            <p:txBody>
              <a:bodyPr wrap="square">
                <a:spAutoFit/>
              </a:bodyPr>
              <a:lstStyle/>
              <a:p>
                <a:pPr algn="ctr" eaLnBrk="1" hangingPunct="1"/>
                <a:r>
                  <a:rPr lang="en-US" sz="1000" dirty="0" err="1"/>
                  <a:t>Dégazage</a:t>
                </a:r>
                <a:r>
                  <a:rPr lang="en-US" sz="1000" dirty="0"/>
                  <a:t> filaments et </a:t>
                </a:r>
                <a:r>
                  <a:rPr lang="en-US" sz="1000" dirty="0" err="1"/>
                  <a:t>pompes</a:t>
                </a:r>
                <a:r>
                  <a:rPr lang="en-US" sz="1000" dirty="0"/>
                  <a:t> </a:t>
                </a:r>
                <a:r>
                  <a:rPr lang="en-US" sz="1000" dirty="0" err="1"/>
                  <a:t>ioniques</a:t>
                </a:r>
                <a:endParaRPr lang="en-US" sz="1000" dirty="0"/>
              </a:p>
            </p:txBody>
          </p:sp>
          <p:cxnSp>
            <p:nvCxnSpPr>
              <p:cNvPr id="61" name="Straight Arrow Connector 67">
                <a:extLst>
                  <a:ext uri="{FF2B5EF4-FFF2-40B4-BE49-F238E27FC236}">
                    <a16:creationId xmlns:a16="http://schemas.microsoft.com/office/drawing/2014/main" id="{5CF122AC-3D31-4133-B77E-84BB239CAF68}"/>
                  </a:ext>
                </a:extLst>
              </p:cNvPr>
              <p:cNvCxnSpPr>
                <a:cxnSpLocks/>
              </p:cNvCxnSpPr>
              <p:nvPr/>
            </p:nvCxnSpPr>
            <p:spPr>
              <a:xfrm>
                <a:off x="4414848" y="2009899"/>
                <a:ext cx="216576" cy="1152224"/>
              </a:xfrm>
              <a:prstGeom prst="straightConnector1">
                <a:avLst/>
              </a:prstGeom>
              <a:ln>
                <a:solidFill>
                  <a:schemeClr val="tx1"/>
                </a:solidFill>
                <a:tailEnd type="triangle"/>
              </a:ln>
              <a:effectLst/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</p:grpSp>
        <p:cxnSp>
          <p:nvCxnSpPr>
            <p:cNvPr id="56" name="Straight Connector 71">
              <a:extLst>
                <a:ext uri="{FF2B5EF4-FFF2-40B4-BE49-F238E27FC236}">
                  <a16:creationId xmlns:a16="http://schemas.microsoft.com/office/drawing/2014/main" id="{717F6920-907A-490D-87B9-2BA957AE0128}"/>
                </a:ext>
              </a:extLst>
            </p:cNvPr>
            <p:cNvCxnSpPr>
              <a:cxnSpLocks/>
            </p:cNvCxnSpPr>
            <p:nvPr/>
          </p:nvCxnSpPr>
          <p:spPr bwMode="auto">
            <a:xfrm>
              <a:off x="4479024" y="3603093"/>
              <a:ext cx="1026808" cy="11006"/>
            </a:xfrm>
            <a:prstGeom prst="line">
              <a:avLst/>
            </a:prstGeom>
            <a:solidFill>
              <a:schemeClr val="accent1"/>
            </a:solidFill>
            <a:ln w="57150" cap="flat" cmpd="sng" algn="ctr">
              <a:solidFill>
                <a:srgbClr val="FF0000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</p:cxnSp>
        <p:cxnSp>
          <p:nvCxnSpPr>
            <p:cNvPr id="57" name="Straight Connector 27">
              <a:extLst>
                <a:ext uri="{FF2B5EF4-FFF2-40B4-BE49-F238E27FC236}">
                  <a16:creationId xmlns:a16="http://schemas.microsoft.com/office/drawing/2014/main" id="{60C28C18-70A1-4CB7-B136-BD6D2175D48C}"/>
                </a:ext>
              </a:extLst>
            </p:cNvPr>
            <p:cNvCxnSpPr>
              <a:cxnSpLocks/>
            </p:cNvCxnSpPr>
            <p:nvPr/>
          </p:nvCxnSpPr>
          <p:spPr bwMode="auto">
            <a:xfrm flipH="1" flipV="1">
              <a:off x="3602455" y="3002545"/>
              <a:ext cx="393339" cy="572091"/>
            </a:xfrm>
            <a:prstGeom prst="line">
              <a:avLst/>
            </a:prstGeom>
            <a:solidFill>
              <a:schemeClr val="accent1"/>
            </a:solidFill>
            <a:ln w="57150" cap="flat" cmpd="sng" algn="ctr">
              <a:solidFill>
                <a:srgbClr val="00B050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</p:cxnSp>
        <p:cxnSp>
          <p:nvCxnSpPr>
            <p:cNvPr id="58" name="Straight Connector 27">
              <a:extLst>
                <a:ext uri="{FF2B5EF4-FFF2-40B4-BE49-F238E27FC236}">
                  <a16:creationId xmlns:a16="http://schemas.microsoft.com/office/drawing/2014/main" id="{4F554F49-8C59-431D-87A3-5BF7C1FABD40}"/>
                </a:ext>
              </a:extLst>
            </p:cNvPr>
            <p:cNvCxnSpPr>
              <a:cxnSpLocks/>
            </p:cNvCxnSpPr>
            <p:nvPr/>
          </p:nvCxnSpPr>
          <p:spPr bwMode="auto">
            <a:xfrm flipV="1">
              <a:off x="3963459" y="3559228"/>
              <a:ext cx="366505" cy="6238"/>
            </a:xfrm>
            <a:prstGeom prst="line">
              <a:avLst/>
            </a:prstGeom>
            <a:solidFill>
              <a:schemeClr val="accent1"/>
            </a:solidFill>
            <a:ln w="57150" cap="flat" cmpd="sng" algn="ctr">
              <a:solidFill>
                <a:srgbClr val="00B050"/>
              </a:solidFill>
              <a:prstDash val="solid"/>
              <a:round/>
              <a:headEnd type="none" w="med" len="med"/>
              <a:tailEnd type="none" w="med" len="med"/>
            </a:ln>
            <a:effectLst/>
          </p:spPr>
        </p:cxnSp>
        <p:sp>
          <p:nvSpPr>
            <p:cNvPr id="59" name="Text Box 64">
              <a:extLst>
                <a:ext uri="{FF2B5EF4-FFF2-40B4-BE49-F238E27FC236}">
                  <a16:creationId xmlns:a16="http://schemas.microsoft.com/office/drawing/2014/main" id="{054E1499-B0ED-4141-B4D6-D62E6B4027D2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 rot="18720331">
              <a:off x="778194" y="3434232"/>
              <a:ext cx="1378163" cy="49180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 wrap="square">
              <a:spAutoFit/>
            </a:bodyPr>
            <a:lstStyle/>
            <a:p>
              <a:pPr algn="ctr" eaLnBrk="1" hangingPunct="1"/>
              <a:r>
                <a:rPr lang="en-US" sz="1414" dirty="0"/>
                <a:t>5</a:t>
              </a:r>
              <a:r>
                <a:rPr lang="en-US" sz="1414" baseline="30000" dirty="0"/>
                <a:t>o</a:t>
              </a:r>
              <a:r>
                <a:rPr lang="en-US" sz="1414" dirty="0"/>
                <a:t>C / h</a:t>
              </a:r>
            </a:p>
          </p:txBody>
        </p:sp>
      </p:grpSp>
      <p:sp>
        <p:nvSpPr>
          <p:cNvPr id="91" name="ZoneTexte 90">
            <a:extLst>
              <a:ext uri="{FF2B5EF4-FFF2-40B4-BE49-F238E27FC236}">
                <a16:creationId xmlns:a16="http://schemas.microsoft.com/office/drawing/2014/main" id="{6EEF346B-C317-415A-BC2E-66065BD792BE}"/>
              </a:ext>
            </a:extLst>
          </p:cNvPr>
          <p:cNvSpPr txBox="1"/>
          <p:nvPr/>
        </p:nvSpPr>
        <p:spPr>
          <a:xfrm>
            <a:off x="170656" y="4833109"/>
            <a:ext cx="4395056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ü"/>
            </a:pPr>
            <a:r>
              <a:rPr lang="fr-FR" sz="1600" dirty="0"/>
              <a:t>Analyse de gaz et détection de fuite avec le RGA</a:t>
            </a:r>
          </a:p>
        </p:txBody>
      </p:sp>
    </p:spTree>
    <p:extLst>
      <p:ext uri="{BB962C8B-B14F-4D97-AF65-F5344CB8AC3E}">
        <p14:creationId xmlns:p14="http://schemas.microsoft.com/office/powerpoint/2010/main" val="137461900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Espace réservé de la date 6">
            <a:extLst>
              <a:ext uri="{FF2B5EF4-FFF2-40B4-BE49-F238E27FC236}">
                <a16:creationId xmlns:a16="http://schemas.microsoft.com/office/drawing/2014/main" id="{BB36845B-E177-445F-BDF6-EF49192F9CF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dirty="0"/>
              <a:t>22/05/2025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449A4365-0530-4B07-8858-A4DE09CFA49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/>
              <a:t>PERLE- Project Progress </a:t>
            </a:r>
            <a:r>
              <a:rPr lang="fr-FR" dirty="0" err="1"/>
              <a:t>Review</a:t>
            </a:r>
            <a:r>
              <a:rPr lang="fr-FR" dirty="0"/>
              <a:t>- 3-2025</a:t>
            </a: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EDAF66F9-F594-473E-839A-CC4089C8AED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169658" y="5694458"/>
            <a:ext cx="2422525" cy="322263"/>
          </a:xfrm>
        </p:spPr>
        <p:txBody>
          <a:bodyPr/>
          <a:lstStyle/>
          <a:p>
            <a:fld id="{77E71596-5F9D-49C5-9701-16B3CA54319D}" type="slidenum">
              <a:rPr lang="fr-FR" sz="1400" smtClean="0"/>
              <a:pPr/>
              <a:t>3</a:t>
            </a:fld>
            <a:endParaRPr lang="fr-FR" sz="1400" dirty="0"/>
          </a:p>
        </p:txBody>
      </p:sp>
      <p:sp>
        <p:nvSpPr>
          <p:cNvPr id="39" name="Rectangle 38">
            <a:extLst>
              <a:ext uri="{FF2B5EF4-FFF2-40B4-BE49-F238E27FC236}">
                <a16:creationId xmlns:a16="http://schemas.microsoft.com/office/drawing/2014/main" id="{85AD6F01-907A-49FB-8089-35618E589D6C}"/>
              </a:ext>
            </a:extLst>
          </p:cNvPr>
          <p:cNvSpPr/>
          <p:nvPr/>
        </p:nvSpPr>
        <p:spPr>
          <a:xfrm>
            <a:off x="566915" y="3217820"/>
            <a:ext cx="1403444" cy="952681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3" name="ZoneTexte 2">
            <a:extLst>
              <a:ext uri="{FF2B5EF4-FFF2-40B4-BE49-F238E27FC236}">
                <a16:creationId xmlns:a16="http://schemas.microsoft.com/office/drawing/2014/main" id="{3DC5C04A-62C7-4274-B8EB-4BD54DE986D4}"/>
              </a:ext>
            </a:extLst>
          </p:cNvPr>
          <p:cNvSpPr txBox="1"/>
          <p:nvPr/>
        </p:nvSpPr>
        <p:spPr>
          <a:xfrm>
            <a:off x="3514179" y="168209"/>
            <a:ext cx="823580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dirty="0"/>
              <a:t>TEST du Canon : Etuvage </a:t>
            </a:r>
          </a:p>
        </p:txBody>
      </p:sp>
      <p:sp>
        <p:nvSpPr>
          <p:cNvPr id="40" name="ZoneTexte 39">
            <a:extLst>
              <a:ext uri="{FF2B5EF4-FFF2-40B4-BE49-F238E27FC236}">
                <a16:creationId xmlns:a16="http://schemas.microsoft.com/office/drawing/2014/main" id="{F598D60D-B273-454E-9DD6-33DEDC5CFDE8}"/>
              </a:ext>
            </a:extLst>
          </p:cNvPr>
          <p:cNvSpPr txBox="1"/>
          <p:nvPr/>
        </p:nvSpPr>
        <p:spPr>
          <a:xfrm>
            <a:off x="993899" y="149424"/>
            <a:ext cx="360040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dirty="0"/>
              <a:t>Etat d’avancement</a:t>
            </a:r>
          </a:p>
        </p:txBody>
      </p:sp>
      <p:sp>
        <p:nvSpPr>
          <p:cNvPr id="6" name="ZoneTexte 5">
            <a:extLst>
              <a:ext uri="{FF2B5EF4-FFF2-40B4-BE49-F238E27FC236}">
                <a16:creationId xmlns:a16="http://schemas.microsoft.com/office/drawing/2014/main" id="{BBEB9B95-B958-407A-B2AF-BB818052D143}"/>
              </a:ext>
            </a:extLst>
          </p:cNvPr>
          <p:cNvSpPr txBox="1"/>
          <p:nvPr/>
        </p:nvSpPr>
        <p:spPr>
          <a:xfrm>
            <a:off x="582236" y="703982"/>
            <a:ext cx="2920488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dirty="0"/>
              <a:t>Préparation Etuvage : </a:t>
            </a:r>
          </a:p>
        </p:txBody>
      </p:sp>
      <p:sp>
        <p:nvSpPr>
          <p:cNvPr id="10" name="ZoneTexte 9">
            <a:extLst>
              <a:ext uri="{FF2B5EF4-FFF2-40B4-BE49-F238E27FC236}">
                <a16:creationId xmlns:a16="http://schemas.microsoft.com/office/drawing/2014/main" id="{50CD0693-DA65-4854-8BB8-FE18AF0082C0}"/>
              </a:ext>
            </a:extLst>
          </p:cNvPr>
          <p:cNvSpPr txBox="1"/>
          <p:nvPr/>
        </p:nvSpPr>
        <p:spPr>
          <a:xfrm>
            <a:off x="4483892" y="1269601"/>
            <a:ext cx="475252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400" dirty="0"/>
              <a:t>Solution de dépannage avec Prêt matériel de la plateforme vide et surfaces </a:t>
            </a:r>
          </a:p>
        </p:txBody>
      </p:sp>
      <p:sp>
        <p:nvSpPr>
          <p:cNvPr id="4" name="ZoneTexte 3">
            <a:extLst>
              <a:ext uri="{FF2B5EF4-FFF2-40B4-BE49-F238E27FC236}">
                <a16:creationId xmlns:a16="http://schemas.microsoft.com/office/drawing/2014/main" id="{71BFFE7A-7B0B-4317-8534-5B9AF1EA45F5}"/>
              </a:ext>
            </a:extLst>
          </p:cNvPr>
          <p:cNvSpPr txBox="1"/>
          <p:nvPr/>
        </p:nvSpPr>
        <p:spPr>
          <a:xfrm>
            <a:off x="374836" y="1508948"/>
            <a:ext cx="417646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ü"/>
            </a:pPr>
            <a:r>
              <a:rPr lang="fr-FR" sz="1400" dirty="0"/>
              <a:t>Système de régulation en T° de l’étuvage (sonde PT100)</a:t>
            </a:r>
          </a:p>
        </p:txBody>
      </p:sp>
      <p:sp>
        <p:nvSpPr>
          <p:cNvPr id="12" name="ZoneTexte 11">
            <a:extLst>
              <a:ext uri="{FF2B5EF4-FFF2-40B4-BE49-F238E27FC236}">
                <a16:creationId xmlns:a16="http://schemas.microsoft.com/office/drawing/2014/main" id="{1121A156-51CC-4971-AA2D-73DA33B63D37}"/>
              </a:ext>
            </a:extLst>
          </p:cNvPr>
          <p:cNvSpPr txBox="1"/>
          <p:nvPr/>
        </p:nvSpPr>
        <p:spPr>
          <a:xfrm>
            <a:off x="374836" y="2163387"/>
            <a:ext cx="3955643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ü"/>
            </a:pPr>
            <a:r>
              <a:rPr lang="fr-FR" sz="1400" dirty="0"/>
              <a:t>1 alimentation pour 2 jauges à extraction avec 2 câbles haute température (20m)</a:t>
            </a:r>
          </a:p>
        </p:txBody>
      </p:sp>
      <p:sp>
        <p:nvSpPr>
          <p:cNvPr id="13" name="ZoneTexte 12">
            <a:extLst>
              <a:ext uri="{FF2B5EF4-FFF2-40B4-BE49-F238E27FC236}">
                <a16:creationId xmlns:a16="http://schemas.microsoft.com/office/drawing/2014/main" id="{2AEF7035-724E-4455-86A9-D72BF39F7E87}"/>
              </a:ext>
            </a:extLst>
          </p:cNvPr>
          <p:cNvSpPr txBox="1"/>
          <p:nvPr/>
        </p:nvSpPr>
        <p:spPr>
          <a:xfrm>
            <a:off x="374836" y="2865445"/>
            <a:ext cx="3528391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ü"/>
            </a:pPr>
            <a:r>
              <a:rPr lang="fr-FR" sz="1400" dirty="0"/>
              <a:t>1 alimentation de pompe ionique avec son câble HT (20m)</a:t>
            </a:r>
          </a:p>
        </p:txBody>
      </p:sp>
      <p:sp>
        <p:nvSpPr>
          <p:cNvPr id="14" name="ZoneTexte 13">
            <a:extLst>
              <a:ext uri="{FF2B5EF4-FFF2-40B4-BE49-F238E27FC236}">
                <a16:creationId xmlns:a16="http://schemas.microsoft.com/office/drawing/2014/main" id="{D95D5106-C64A-4064-AF79-59DB6ED03D11}"/>
              </a:ext>
            </a:extLst>
          </p:cNvPr>
          <p:cNvSpPr txBox="1"/>
          <p:nvPr/>
        </p:nvSpPr>
        <p:spPr>
          <a:xfrm>
            <a:off x="374836" y="3641380"/>
            <a:ext cx="3168352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ü"/>
            </a:pPr>
            <a:r>
              <a:rPr lang="fr-FR" sz="1400" dirty="0"/>
              <a:t>Suivie de la pression</a:t>
            </a:r>
          </a:p>
        </p:txBody>
      </p:sp>
      <p:sp>
        <p:nvSpPr>
          <p:cNvPr id="16" name="ZoneTexte 15">
            <a:extLst>
              <a:ext uri="{FF2B5EF4-FFF2-40B4-BE49-F238E27FC236}">
                <a16:creationId xmlns:a16="http://schemas.microsoft.com/office/drawing/2014/main" id="{DE5B38AA-A428-45DF-92ED-6AC068A58F03}"/>
              </a:ext>
            </a:extLst>
          </p:cNvPr>
          <p:cNvSpPr txBox="1"/>
          <p:nvPr/>
        </p:nvSpPr>
        <p:spPr>
          <a:xfrm>
            <a:off x="888284" y="1053239"/>
            <a:ext cx="302433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dirty="0">
                <a:solidFill>
                  <a:schemeClr val="accent2"/>
                </a:solidFill>
              </a:rPr>
              <a:t>Matériel manquant </a:t>
            </a:r>
          </a:p>
        </p:txBody>
      </p:sp>
      <p:sp>
        <p:nvSpPr>
          <p:cNvPr id="18" name="ZoneTexte 17">
            <a:extLst>
              <a:ext uri="{FF2B5EF4-FFF2-40B4-BE49-F238E27FC236}">
                <a16:creationId xmlns:a16="http://schemas.microsoft.com/office/drawing/2014/main" id="{0B5732C9-5B99-45E1-ABD0-1F9C7D6E7E95}"/>
              </a:ext>
            </a:extLst>
          </p:cNvPr>
          <p:cNvSpPr txBox="1"/>
          <p:nvPr/>
        </p:nvSpPr>
        <p:spPr>
          <a:xfrm>
            <a:off x="280589" y="4786744"/>
            <a:ext cx="3616714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600" dirty="0"/>
              <a:t>Budget estimé canon ~10 k€</a:t>
            </a:r>
          </a:p>
        </p:txBody>
      </p:sp>
      <p:sp>
        <p:nvSpPr>
          <p:cNvPr id="19" name="Accolade fermante 18">
            <a:extLst>
              <a:ext uri="{FF2B5EF4-FFF2-40B4-BE49-F238E27FC236}">
                <a16:creationId xmlns:a16="http://schemas.microsoft.com/office/drawing/2014/main" id="{F2908D5F-C6B5-4EBC-9E19-F999A9F03007}"/>
              </a:ext>
            </a:extLst>
          </p:cNvPr>
          <p:cNvSpPr/>
          <p:nvPr/>
        </p:nvSpPr>
        <p:spPr>
          <a:xfrm>
            <a:off x="4031729" y="1458984"/>
            <a:ext cx="269493" cy="2490173"/>
          </a:xfrm>
          <a:prstGeom prst="rightBrace">
            <a:avLst>
              <a:gd name="adj1" fmla="val 8333"/>
              <a:gd name="adj2" fmla="val 9857"/>
            </a:avLst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20" name="ZoneTexte 19">
            <a:extLst>
              <a:ext uri="{FF2B5EF4-FFF2-40B4-BE49-F238E27FC236}">
                <a16:creationId xmlns:a16="http://schemas.microsoft.com/office/drawing/2014/main" id="{A1C53834-3D29-46D4-B3BB-9D4F12194F26}"/>
              </a:ext>
            </a:extLst>
          </p:cNvPr>
          <p:cNvSpPr txBox="1"/>
          <p:nvPr/>
        </p:nvSpPr>
        <p:spPr>
          <a:xfrm>
            <a:off x="374836" y="4192937"/>
            <a:ext cx="331884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panose="05000000000000000000" pitchFamily="2" charset="2"/>
              <a:buChar char="ü"/>
            </a:pPr>
            <a:r>
              <a:rPr lang="fr-FR" sz="1400" dirty="0"/>
              <a:t>Vanne d’équerre tout métal DN63</a:t>
            </a:r>
          </a:p>
        </p:txBody>
      </p:sp>
      <p:graphicFrame>
        <p:nvGraphicFramePr>
          <p:cNvPr id="24" name="Tableau 23">
            <a:extLst>
              <a:ext uri="{FF2B5EF4-FFF2-40B4-BE49-F238E27FC236}">
                <a16:creationId xmlns:a16="http://schemas.microsoft.com/office/drawing/2014/main" id="{2A4A14F0-3D9C-4ECE-95C3-ED9DE41096C5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651463023"/>
              </p:ext>
            </p:extLst>
          </p:nvPr>
        </p:nvGraphicFramePr>
        <p:xfrm>
          <a:off x="5286410" y="2047984"/>
          <a:ext cx="4603448" cy="3589766"/>
        </p:xfrm>
        <a:graphic>
          <a:graphicData uri="http://schemas.openxmlformats.org/drawingml/2006/table">
            <a:tbl>
              <a:tblPr/>
              <a:tblGrid>
                <a:gridCol w="1095885">
                  <a:extLst>
                    <a:ext uri="{9D8B030D-6E8A-4147-A177-3AD203B41FA5}">
                      <a16:colId xmlns:a16="http://schemas.microsoft.com/office/drawing/2014/main" val="515215855"/>
                    </a:ext>
                  </a:extLst>
                </a:gridCol>
                <a:gridCol w="365295">
                  <a:extLst>
                    <a:ext uri="{9D8B030D-6E8A-4147-A177-3AD203B41FA5}">
                      <a16:colId xmlns:a16="http://schemas.microsoft.com/office/drawing/2014/main" val="411255380"/>
                    </a:ext>
                  </a:extLst>
                </a:gridCol>
                <a:gridCol w="365295">
                  <a:extLst>
                    <a:ext uri="{9D8B030D-6E8A-4147-A177-3AD203B41FA5}">
                      <a16:colId xmlns:a16="http://schemas.microsoft.com/office/drawing/2014/main" val="757390516"/>
                    </a:ext>
                  </a:extLst>
                </a:gridCol>
                <a:gridCol w="365295">
                  <a:extLst>
                    <a:ext uri="{9D8B030D-6E8A-4147-A177-3AD203B41FA5}">
                      <a16:colId xmlns:a16="http://schemas.microsoft.com/office/drawing/2014/main" val="1140761441"/>
                    </a:ext>
                  </a:extLst>
                </a:gridCol>
                <a:gridCol w="558229">
                  <a:extLst>
                    <a:ext uri="{9D8B030D-6E8A-4147-A177-3AD203B41FA5}">
                      <a16:colId xmlns:a16="http://schemas.microsoft.com/office/drawing/2014/main" val="434238294"/>
                    </a:ext>
                  </a:extLst>
                </a:gridCol>
                <a:gridCol w="1853449">
                  <a:extLst>
                    <a:ext uri="{9D8B030D-6E8A-4147-A177-3AD203B41FA5}">
                      <a16:colId xmlns:a16="http://schemas.microsoft.com/office/drawing/2014/main" val="3444986852"/>
                    </a:ext>
                  </a:extLst>
                </a:gridCol>
              </a:tblGrid>
              <a:tr h="209725">
                <a:tc gridSpan="6">
                  <a:txBody>
                    <a:bodyPr/>
                    <a:lstStyle/>
                    <a:p>
                      <a:pPr algn="ctr" fontAlgn="b"/>
                      <a:r>
                        <a:rPr lang="fr-FR" sz="14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Besoins Vide pour l'injecteur </a:t>
                      </a:r>
                      <a:r>
                        <a:rPr lang="fr-FR" sz="1000" b="1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(au 16/05/2025)</a:t>
                      </a:r>
                      <a:endParaRPr lang="fr-FR" sz="1400" b="1" i="0" u="none" strike="noStrike">
                        <a:solidFill>
                          <a:srgbClr val="0000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8295" marR="8295" marT="829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C6E0B4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fr-FR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745861761"/>
                  </a:ext>
                </a:extLst>
              </a:tr>
              <a:tr h="440441"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 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Prix HT unit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qté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Prix TOTAL 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STATUS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Commentaires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4138710112"/>
                  </a:ext>
                </a:extLst>
              </a:tr>
              <a:tr h="353923">
                <a:tc>
                  <a:txBody>
                    <a:bodyPr/>
                    <a:lstStyle/>
                    <a:p>
                      <a:pPr algn="l" fontAlgn="t"/>
                      <a:r>
                        <a:rPr lang="fr-FR" sz="8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Alimentation jauges à Extraction IMG 400 (</a:t>
                      </a:r>
                      <a:r>
                        <a:rPr lang="fr-FR" sz="8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profibus</a:t>
                      </a:r>
                      <a:r>
                        <a:rPr lang="fr-FR" sz="8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)</a:t>
                      </a:r>
                    </a:p>
                  </a:txBody>
                  <a:tcPr marL="8295" marR="8295" marT="8295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8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4000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8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2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8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8000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t"/>
                      <a:r>
                        <a:rPr lang="fr-FR" sz="800" b="0" i="0" u="none" strike="noStrike" dirty="0">
                          <a:solidFill>
                            <a:srgbClr val="9C0006"/>
                          </a:solidFill>
                          <a:effectLst/>
                          <a:latin typeface="Calibri" panose="020F0502020204030204" pitchFamily="34" charset="0"/>
                        </a:rPr>
                        <a:t>  devis en attente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CE4D6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fr-FR" sz="600" b="0" i="0" u="none" strike="noStrike" dirty="0">
                          <a:solidFill>
                            <a:srgbClr val="FF0000"/>
                          </a:solidFill>
                          <a:effectLst/>
                          <a:latin typeface="Calibri" panose="020F0502020204030204" pitchFamily="34" charset="0"/>
                        </a:rPr>
                        <a:t>2 jauges sur le canon</a:t>
                      </a:r>
                      <a:r>
                        <a:rPr lang="fr-FR" sz="6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, 1 jauge sur la ligne </a:t>
                      </a:r>
                      <a:r>
                        <a:rPr lang="fr-FR" sz="6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buncher</a:t>
                      </a:r>
                      <a:r>
                        <a:rPr lang="fr-FR" sz="6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 et 1 jauge sur la coupe Faraday / 2jauges par alim</a:t>
                      </a:r>
                    </a:p>
                  </a:txBody>
                  <a:tcPr marL="8295" marR="8295" marT="8295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483912648"/>
                  </a:ext>
                </a:extLst>
              </a:tr>
              <a:tr h="268183">
                <a:tc>
                  <a:txBody>
                    <a:bodyPr/>
                    <a:lstStyle/>
                    <a:p>
                      <a:pPr algn="l" fontAlgn="t"/>
                      <a:r>
                        <a:rPr lang="fr-FR" sz="800" b="0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Une jauge à Extraction IMR 430 </a:t>
                      </a:r>
                    </a:p>
                  </a:txBody>
                  <a:tcPr marL="8295" marR="8295" marT="8295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800" b="0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2000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8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1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8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2000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t"/>
                      <a:r>
                        <a:rPr lang="fr-FR" sz="800" b="0" i="0" u="none" strike="noStrike" dirty="0">
                          <a:solidFill>
                            <a:srgbClr val="9C0006"/>
                          </a:solidFill>
                          <a:effectLst/>
                          <a:latin typeface="Calibri" panose="020F0502020204030204" pitchFamily="34" charset="0"/>
                        </a:rPr>
                        <a:t>  devis en attente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CE4D6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fr-FR" sz="6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 1 jauge sur la coupe Faraday</a:t>
                      </a:r>
                    </a:p>
                  </a:txBody>
                  <a:tcPr marL="8295" marR="8295" marT="8295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2036404001"/>
                  </a:ext>
                </a:extLst>
              </a:tr>
              <a:tr h="353923">
                <a:tc>
                  <a:txBody>
                    <a:bodyPr/>
                    <a:lstStyle/>
                    <a:p>
                      <a:pPr algn="l" fontAlgn="t"/>
                      <a:r>
                        <a:rPr lang="fr-FR" sz="800" b="0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 Cables pour jauges à extraction haute température</a:t>
                      </a:r>
                    </a:p>
                  </a:txBody>
                  <a:tcPr marL="8295" marR="8295" marT="8295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800" b="0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800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800" b="0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4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8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3200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t"/>
                      <a:r>
                        <a:rPr lang="fr-FR" sz="800" b="0" i="0" u="none" strike="noStrike" dirty="0">
                          <a:solidFill>
                            <a:srgbClr val="9C0006"/>
                          </a:solidFill>
                          <a:effectLst/>
                          <a:latin typeface="Calibri" panose="020F0502020204030204" pitchFamily="34" charset="0"/>
                        </a:rPr>
                        <a:t>  devis en attente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CE4D6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fr-FR" sz="6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20m câbles (</a:t>
                      </a:r>
                      <a:r>
                        <a:rPr lang="fr-FR" sz="600" b="0" i="0" u="none" strike="noStrike" dirty="0">
                          <a:solidFill>
                            <a:srgbClr val="FF0000"/>
                          </a:solidFill>
                          <a:effectLst/>
                          <a:latin typeface="Calibri" panose="020F0502020204030204" pitchFamily="34" charset="0"/>
                        </a:rPr>
                        <a:t>2 pour jauges canon</a:t>
                      </a:r>
                      <a:r>
                        <a:rPr lang="fr-FR" sz="6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 et 1 jauge </a:t>
                      </a:r>
                      <a:r>
                        <a:rPr lang="fr-FR" sz="6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buncher</a:t>
                      </a:r>
                      <a:r>
                        <a:rPr lang="fr-FR" sz="6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 et 1 jauge CF)</a:t>
                      </a:r>
                    </a:p>
                  </a:txBody>
                  <a:tcPr marL="8295" marR="8295" marT="8295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3685663634"/>
                  </a:ext>
                </a:extLst>
              </a:tr>
              <a:tr h="353923">
                <a:tc>
                  <a:txBody>
                    <a:bodyPr/>
                    <a:lstStyle/>
                    <a:p>
                      <a:pPr algn="l" fontAlgn="t"/>
                      <a:r>
                        <a:rPr lang="fr-FR" sz="800" b="0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1 alimentation TPG 500 (Profibus) + 1 cables pour TPR018</a:t>
                      </a:r>
                    </a:p>
                  </a:txBody>
                  <a:tcPr marL="8295" marR="8295" marT="8295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800" b="0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3500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800" b="0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1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8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3500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t"/>
                      <a:r>
                        <a:rPr lang="fr-FR" sz="800" b="0" i="0" u="none" strike="noStrike" dirty="0">
                          <a:solidFill>
                            <a:srgbClr val="9C0006"/>
                          </a:solidFill>
                          <a:effectLst/>
                          <a:latin typeface="Calibri" panose="020F0502020204030204" pitchFamily="34" charset="0"/>
                        </a:rPr>
                        <a:t>  devis en attente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CE4D6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fr-FR" sz="6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jauge sur ligne </a:t>
                      </a:r>
                      <a:r>
                        <a:rPr lang="fr-FR" sz="6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buncher</a:t>
                      </a:r>
                      <a:r>
                        <a:rPr lang="fr-FR" sz="6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 avec </a:t>
                      </a:r>
                      <a:r>
                        <a:rPr lang="fr-FR" sz="6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cables</a:t>
                      </a:r>
                      <a:r>
                        <a:rPr lang="fr-FR" sz="6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 de 20m</a:t>
                      </a:r>
                    </a:p>
                  </a:txBody>
                  <a:tcPr marL="8295" marR="8295" marT="8295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3129425413"/>
                  </a:ext>
                </a:extLst>
              </a:tr>
              <a:tr h="469281">
                <a:tc>
                  <a:txBody>
                    <a:bodyPr/>
                    <a:lstStyle/>
                    <a:p>
                      <a:pPr algn="l" fontAlgn="t"/>
                      <a:r>
                        <a:rPr lang="fr-FR" sz="800" b="0" i="0" u="none" strike="noStrike">
                          <a:solidFill>
                            <a:srgbClr val="4472C4"/>
                          </a:solidFill>
                          <a:effectLst/>
                          <a:latin typeface="Calibri" panose="020F0502020204030204" pitchFamily="34" charset="0"/>
                        </a:rPr>
                        <a:t>1 alimentation pour la pompe ionique gamma vacuum du Canon + 1 Câble HT</a:t>
                      </a:r>
                    </a:p>
                  </a:txBody>
                  <a:tcPr marL="8295" marR="8295" marT="8295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800" b="0" i="0" u="none" strike="noStrike">
                          <a:solidFill>
                            <a:srgbClr val="4472C4"/>
                          </a:solidFill>
                          <a:effectLst/>
                          <a:latin typeface="Calibri" panose="020F0502020204030204" pitchFamily="34" charset="0"/>
                        </a:rPr>
                        <a:t>4000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800" b="0" i="0" u="none" strike="noStrike">
                          <a:solidFill>
                            <a:srgbClr val="4472C4"/>
                          </a:solidFill>
                          <a:effectLst/>
                          <a:latin typeface="Calibri" panose="020F0502020204030204" pitchFamily="34" charset="0"/>
                        </a:rPr>
                        <a:t>1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800" b="0" i="0" u="none" strike="noStrike">
                          <a:solidFill>
                            <a:srgbClr val="4472C4"/>
                          </a:solidFill>
                          <a:effectLst/>
                          <a:latin typeface="Calibri" panose="020F0502020204030204" pitchFamily="34" charset="0"/>
                        </a:rPr>
                        <a:t>4000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t"/>
                      <a:r>
                        <a:rPr lang="fr-FR" sz="800" b="0" i="0" u="none" strike="noStrike" dirty="0">
                          <a:solidFill>
                            <a:srgbClr val="9C0006"/>
                          </a:solidFill>
                          <a:effectLst/>
                          <a:latin typeface="Calibri" panose="020F0502020204030204" pitchFamily="34" charset="0"/>
                        </a:rPr>
                        <a:t>  devis en attente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CE4D6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fr-FR" sz="600" b="0" i="0" u="none" strike="noStrike" dirty="0">
                          <a:solidFill>
                            <a:srgbClr val="FF0000"/>
                          </a:solidFill>
                          <a:effectLst/>
                          <a:latin typeface="Calibri" panose="020F0502020204030204" pitchFamily="34" charset="0"/>
                        </a:rPr>
                        <a:t>alim pour une PI 75 l/s avec sortie Ethernet + câble de 20m pour canon</a:t>
                      </a:r>
                    </a:p>
                  </a:txBody>
                  <a:tcPr marL="8295" marR="8295" marT="8295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846872180"/>
                  </a:ext>
                </a:extLst>
              </a:tr>
              <a:tr h="268183">
                <a:tc>
                  <a:txBody>
                    <a:bodyPr/>
                    <a:lstStyle/>
                    <a:p>
                      <a:pPr algn="l" fontAlgn="t"/>
                      <a:r>
                        <a:rPr lang="fr-FR" sz="800" b="0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1 jauge TPR018</a:t>
                      </a:r>
                    </a:p>
                  </a:txBody>
                  <a:tcPr marL="8295" marR="8295" marT="8295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800" b="0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1000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800" b="0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1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800" b="0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1000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t"/>
                      <a:r>
                        <a:rPr lang="fr-FR" sz="800" b="0" i="0" u="none" strike="noStrike" dirty="0">
                          <a:solidFill>
                            <a:srgbClr val="9C0006"/>
                          </a:solidFill>
                          <a:effectLst/>
                          <a:latin typeface="Calibri" panose="020F0502020204030204" pitchFamily="34" charset="0"/>
                        </a:rPr>
                        <a:t>  devis en attente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CE4D6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fr-FR" sz="6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jauge sur la coupe de Faraday</a:t>
                      </a:r>
                    </a:p>
                  </a:txBody>
                  <a:tcPr marL="8295" marR="8295" marT="8295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2010824296"/>
                  </a:ext>
                </a:extLst>
              </a:tr>
              <a:tr h="353923">
                <a:tc>
                  <a:txBody>
                    <a:bodyPr/>
                    <a:lstStyle/>
                    <a:p>
                      <a:pPr algn="l" fontAlgn="t"/>
                      <a:r>
                        <a:rPr lang="fr-FR" sz="800" b="0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Pompes ionique combi+ cable HT pour la CF (sans NEG) </a:t>
                      </a:r>
                    </a:p>
                  </a:txBody>
                  <a:tcPr marL="8295" marR="8295" marT="8295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800" b="0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6200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800" b="0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1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800" b="0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6200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t"/>
                      <a:r>
                        <a:rPr lang="fr-FR" sz="800" b="0" i="0" u="none" strike="noStrike" dirty="0">
                          <a:solidFill>
                            <a:srgbClr val="9C0006"/>
                          </a:solidFill>
                          <a:effectLst/>
                          <a:latin typeface="Calibri" panose="020F0502020204030204" pitchFamily="34" charset="0"/>
                        </a:rPr>
                        <a:t>commande à passer 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9E1F2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fr-FR" sz="6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1 cas Pompage  PI sur la coupe de Faraday  (PB </a:t>
                      </a:r>
                      <a:r>
                        <a:rPr lang="fr-FR" sz="6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inserer</a:t>
                      </a:r>
                      <a:r>
                        <a:rPr lang="fr-FR" sz="6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 la future cartouche)</a:t>
                      </a:r>
                    </a:p>
                  </a:txBody>
                  <a:tcPr marL="8295" marR="8295" marT="8295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91790073"/>
                  </a:ext>
                </a:extLst>
              </a:tr>
              <a:tr h="355985">
                <a:tc>
                  <a:txBody>
                    <a:bodyPr/>
                    <a:lstStyle/>
                    <a:p>
                      <a:pPr algn="l" fontAlgn="t"/>
                      <a:r>
                        <a:rPr lang="fr-FR" sz="800" b="0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Vanne d'equerre tout métal DN63 VAT</a:t>
                      </a:r>
                    </a:p>
                  </a:txBody>
                  <a:tcPr marL="8295" marR="8295" marT="8295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800" b="0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3000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800" b="0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1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fr-FR" sz="800" b="0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3000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t"/>
                      <a:r>
                        <a:rPr lang="fr-FR" sz="800" b="0" i="0" u="none" strike="noStrike" dirty="0">
                          <a:solidFill>
                            <a:srgbClr val="9C0006"/>
                          </a:solidFill>
                          <a:effectLst/>
                          <a:latin typeface="Calibri" panose="020F0502020204030204" pitchFamily="34" charset="0"/>
                        </a:rPr>
                        <a:t>faire  demande de devis</a:t>
                      </a:r>
                    </a:p>
                  </a:txBody>
                  <a:tcPr marL="8295" marR="8295" marT="829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C7CE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t"/>
                      <a:r>
                        <a:rPr lang="fr-FR" sz="6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sur le canon </a:t>
                      </a:r>
                    </a:p>
                  </a:txBody>
                  <a:tcPr marL="8295" marR="8295" marT="8295" marB="0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2135238121"/>
                  </a:ext>
                </a:extLst>
              </a:tr>
            </a:tbl>
          </a:graphicData>
        </a:graphic>
      </p:graphicFrame>
      <p:sp>
        <p:nvSpPr>
          <p:cNvPr id="31" name="ZoneTexte 30">
            <a:extLst>
              <a:ext uri="{FF2B5EF4-FFF2-40B4-BE49-F238E27FC236}">
                <a16:creationId xmlns:a16="http://schemas.microsoft.com/office/drawing/2014/main" id="{E05442A7-74C4-48A6-B5F4-9542C536923F}"/>
              </a:ext>
            </a:extLst>
          </p:cNvPr>
          <p:cNvSpPr txBox="1"/>
          <p:nvPr/>
        </p:nvSpPr>
        <p:spPr>
          <a:xfrm>
            <a:off x="280589" y="5060381"/>
            <a:ext cx="3616714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600" dirty="0"/>
              <a:t>Budget estimé ligne faisceau ~21 k€</a:t>
            </a:r>
          </a:p>
        </p:txBody>
      </p:sp>
    </p:spTree>
    <p:extLst>
      <p:ext uri="{BB962C8B-B14F-4D97-AF65-F5344CB8AC3E}">
        <p14:creationId xmlns:p14="http://schemas.microsoft.com/office/powerpoint/2010/main" val="263118514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1" name="Groupe 30">
            <a:extLst>
              <a:ext uri="{FF2B5EF4-FFF2-40B4-BE49-F238E27FC236}">
                <a16:creationId xmlns:a16="http://schemas.microsoft.com/office/drawing/2014/main" id="{27057F2E-7973-458F-BE48-A34D98F805E7}"/>
              </a:ext>
            </a:extLst>
          </p:cNvPr>
          <p:cNvGrpSpPr/>
          <p:nvPr/>
        </p:nvGrpSpPr>
        <p:grpSpPr>
          <a:xfrm>
            <a:off x="273819" y="937657"/>
            <a:ext cx="5650955" cy="3599535"/>
            <a:chOff x="3442171" y="1115616"/>
            <a:chExt cx="5650955" cy="3828256"/>
          </a:xfrm>
        </p:grpSpPr>
        <p:pic>
          <p:nvPicPr>
            <p:cNvPr id="32" name="Image 31">
              <a:extLst>
                <a:ext uri="{FF2B5EF4-FFF2-40B4-BE49-F238E27FC236}">
                  <a16:creationId xmlns:a16="http://schemas.microsoft.com/office/drawing/2014/main" id="{DBFABEBC-9C2B-4767-955E-1E06FDC9BD1A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 l="21514" t="3119" r="21286" b="13944"/>
            <a:stretch/>
          </p:blipFill>
          <p:spPr>
            <a:xfrm>
              <a:off x="3442171" y="1115616"/>
              <a:ext cx="5381177" cy="3828256"/>
            </a:xfrm>
            <a:prstGeom prst="rect">
              <a:avLst/>
            </a:prstGeom>
          </p:spPr>
        </p:pic>
        <p:sp>
          <p:nvSpPr>
            <p:cNvPr id="33" name="ZoneTexte 32">
              <a:extLst>
                <a:ext uri="{FF2B5EF4-FFF2-40B4-BE49-F238E27FC236}">
                  <a16:creationId xmlns:a16="http://schemas.microsoft.com/office/drawing/2014/main" id="{83960AF1-CD92-4BFA-BE70-D5DC0549BE69}"/>
                </a:ext>
              </a:extLst>
            </p:cNvPr>
            <p:cNvSpPr txBox="1"/>
            <p:nvPr/>
          </p:nvSpPr>
          <p:spPr>
            <a:xfrm>
              <a:off x="4069912" y="1778666"/>
              <a:ext cx="726481" cy="40011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fr-FR" dirty="0">
                  <a:solidFill>
                    <a:srgbClr val="C00000"/>
                  </a:solidFill>
                </a:rPr>
                <a:t>BAG</a:t>
              </a:r>
            </a:p>
          </p:txBody>
        </p:sp>
        <p:sp>
          <p:nvSpPr>
            <p:cNvPr id="34" name="ZoneTexte 33">
              <a:extLst>
                <a:ext uri="{FF2B5EF4-FFF2-40B4-BE49-F238E27FC236}">
                  <a16:creationId xmlns:a16="http://schemas.microsoft.com/office/drawing/2014/main" id="{6A60FB25-0A16-496B-A32B-9482E0A61DBA}"/>
                </a:ext>
              </a:extLst>
            </p:cNvPr>
            <p:cNvSpPr txBox="1"/>
            <p:nvPr/>
          </p:nvSpPr>
          <p:spPr>
            <a:xfrm>
              <a:off x="5108585" y="3677816"/>
              <a:ext cx="1044116" cy="40011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fr-FR" dirty="0">
                  <a:solidFill>
                    <a:srgbClr val="C00000"/>
                  </a:solidFill>
                </a:rPr>
                <a:t>MBE</a:t>
              </a:r>
            </a:p>
          </p:txBody>
        </p:sp>
        <p:sp>
          <p:nvSpPr>
            <p:cNvPr id="35" name="ZoneTexte 34">
              <a:extLst>
                <a:ext uri="{FF2B5EF4-FFF2-40B4-BE49-F238E27FC236}">
                  <a16:creationId xmlns:a16="http://schemas.microsoft.com/office/drawing/2014/main" id="{1C3F517A-017F-43E8-A65B-6235AB76EEE0}"/>
                </a:ext>
              </a:extLst>
            </p:cNvPr>
            <p:cNvSpPr txBox="1"/>
            <p:nvPr/>
          </p:nvSpPr>
          <p:spPr>
            <a:xfrm>
              <a:off x="5386387" y="1994110"/>
              <a:ext cx="380232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fr-FR" dirty="0">
                  <a:solidFill>
                    <a:srgbClr val="0432FF"/>
                  </a:solidFill>
                </a:rPr>
                <a:t>LL</a:t>
              </a:r>
            </a:p>
          </p:txBody>
        </p:sp>
        <p:sp>
          <p:nvSpPr>
            <p:cNvPr id="36" name="ZoneTexte 35">
              <a:extLst>
                <a:ext uri="{FF2B5EF4-FFF2-40B4-BE49-F238E27FC236}">
                  <a16:creationId xmlns:a16="http://schemas.microsoft.com/office/drawing/2014/main" id="{870DBEF2-0387-4310-91E7-552CAD689A0E}"/>
                </a:ext>
              </a:extLst>
            </p:cNvPr>
            <p:cNvSpPr txBox="1"/>
            <p:nvPr/>
          </p:nvSpPr>
          <p:spPr>
            <a:xfrm>
              <a:off x="6636431" y="2033985"/>
              <a:ext cx="699230" cy="40011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fr-FR" dirty="0">
                  <a:solidFill>
                    <a:srgbClr val="0432FF"/>
                  </a:solidFill>
                </a:rPr>
                <a:t>TRB</a:t>
              </a:r>
            </a:p>
          </p:txBody>
        </p:sp>
        <p:sp>
          <p:nvSpPr>
            <p:cNvPr id="37" name="ZoneTexte 36">
              <a:extLst>
                <a:ext uri="{FF2B5EF4-FFF2-40B4-BE49-F238E27FC236}">
                  <a16:creationId xmlns:a16="http://schemas.microsoft.com/office/drawing/2014/main" id="{9A1676C9-EFCF-4054-AD5B-9CAA869D88FB}"/>
                </a:ext>
              </a:extLst>
            </p:cNvPr>
            <p:cNvSpPr txBox="1"/>
            <p:nvPr/>
          </p:nvSpPr>
          <p:spPr>
            <a:xfrm>
              <a:off x="8057084" y="2026152"/>
              <a:ext cx="699230" cy="40011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fr-FR" dirty="0">
                  <a:solidFill>
                    <a:srgbClr val="0432FF"/>
                  </a:solidFill>
                </a:rPr>
                <a:t>TRA</a:t>
              </a:r>
            </a:p>
          </p:txBody>
        </p:sp>
        <p:sp>
          <p:nvSpPr>
            <p:cNvPr id="38" name="ZoneTexte 37">
              <a:extLst>
                <a:ext uri="{FF2B5EF4-FFF2-40B4-BE49-F238E27FC236}">
                  <a16:creationId xmlns:a16="http://schemas.microsoft.com/office/drawing/2014/main" id="{3C9D1E96-8C17-42F8-A0E4-9BC35186DC5A}"/>
                </a:ext>
              </a:extLst>
            </p:cNvPr>
            <p:cNvSpPr txBox="1"/>
            <p:nvPr/>
          </p:nvSpPr>
          <p:spPr>
            <a:xfrm>
              <a:off x="8337791" y="3468590"/>
              <a:ext cx="755335" cy="40011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fr-FR" dirty="0">
                  <a:solidFill>
                    <a:srgbClr val="0432FF"/>
                  </a:solidFill>
                </a:rPr>
                <a:t>GUN</a:t>
              </a:r>
            </a:p>
          </p:txBody>
        </p:sp>
      </p:grpSp>
      <p:sp>
        <p:nvSpPr>
          <p:cNvPr id="7" name="Espace réservé de la date 6">
            <a:extLst>
              <a:ext uri="{FF2B5EF4-FFF2-40B4-BE49-F238E27FC236}">
                <a16:creationId xmlns:a16="http://schemas.microsoft.com/office/drawing/2014/main" id="{BB36845B-E177-445F-BDF6-EF49192F9CF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dirty="0"/>
              <a:t>22/05/2025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449A4365-0530-4B07-8858-A4DE09CFA49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/>
              <a:t>PERLE- Project Progress </a:t>
            </a:r>
            <a:r>
              <a:rPr lang="fr-FR" dirty="0" err="1"/>
              <a:t>Review</a:t>
            </a:r>
            <a:r>
              <a:rPr lang="fr-FR" dirty="0"/>
              <a:t>- 3-2025</a:t>
            </a: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EDAF66F9-F594-473E-839A-CC4089C8AED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169658" y="5694458"/>
            <a:ext cx="2422525" cy="322263"/>
          </a:xfrm>
        </p:spPr>
        <p:txBody>
          <a:bodyPr/>
          <a:lstStyle/>
          <a:p>
            <a:fld id="{77E71596-5F9D-49C5-9701-16B3CA54319D}" type="slidenum">
              <a:rPr lang="fr-FR" sz="1400" smtClean="0"/>
              <a:pPr/>
              <a:t>4</a:t>
            </a:fld>
            <a:endParaRPr lang="fr-FR" sz="1400" dirty="0"/>
          </a:p>
        </p:txBody>
      </p:sp>
      <p:sp>
        <p:nvSpPr>
          <p:cNvPr id="21" name="Signe de multiplication 20">
            <a:extLst>
              <a:ext uri="{FF2B5EF4-FFF2-40B4-BE49-F238E27FC236}">
                <a16:creationId xmlns:a16="http://schemas.microsoft.com/office/drawing/2014/main" id="{359953EB-807E-4191-A37C-0D2C985ABC48}"/>
              </a:ext>
            </a:extLst>
          </p:cNvPr>
          <p:cNvSpPr/>
          <p:nvPr/>
        </p:nvSpPr>
        <p:spPr>
          <a:xfrm>
            <a:off x="4161743" y="2722246"/>
            <a:ext cx="1088264" cy="1129732"/>
          </a:xfrm>
          <a:prstGeom prst="mathMultiply">
            <a:avLst>
              <a:gd name="adj1" fmla="val 7365"/>
            </a:avLst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graphicFrame>
        <p:nvGraphicFramePr>
          <p:cNvPr id="22" name="Graphique 21">
            <a:extLst>
              <a:ext uri="{FF2B5EF4-FFF2-40B4-BE49-F238E27FC236}">
                <a16:creationId xmlns:a16="http://schemas.microsoft.com/office/drawing/2014/main" id="{D9A0C8C1-B686-4B38-A3AC-982A06E08468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542280113"/>
              </p:ext>
            </p:extLst>
          </p:nvPr>
        </p:nvGraphicFramePr>
        <p:xfrm>
          <a:off x="6818404" y="3634404"/>
          <a:ext cx="3855939" cy="1982928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sp>
        <p:nvSpPr>
          <p:cNvPr id="23" name="ZoneTexte 22">
            <a:extLst>
              <a:ext uri="{FF2B5EF4-FFF2-40B4-BE49-F238E27FC236}">
                <a16:creationId xmlns:a16="http://schemas.microsoft.com/office/drawing/2014/main" id="{82F4C143-4B5B-4111-9246-3AD3DA22B628}"/>
              </a:ext>
            </a:extLst>
          </p:cNvPr>
          <p:cNvSpPr txBox="1"/>
          <p:nvPr/>
        </p:nvSpPr>
        <p:spPr>
          <a:xfrm>
            <a:off x="6949274" y="937658"/>
            <a:ext cx="3863015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ü"/>
            </a:pPr>
            <a:r>
              <a:rPr lang="fr-FR" sz="1600" dirty="0"/>
              <a:t>Pression (avec pompe ionique mais sans étuvage et sans activation du NEG) Conforme</a:t>
            </a:r>
          </a:p>
        </p:txBody>
      </p:sp>
      <p:sp>
        <p:nvSpPr>
          <p:cNvPr id="24" name="ZoneTexte 23">
            <a:extLst>
              <a:ext uri="{FF2B5EF4-FFF2-40B4-BE49-F238E27FC236}">
                <a16:creationId xmlns:a16="http://schemas.microsoft.com/office/drawing/2014/main" id="{9FE33B9C-B16E-4C50-B82B-1DA40656EE1C}"/>
              </a:ext>
            </a:extLst>
          </p:cNvPr>
          <p:cNvSpPr txBox="1"/>
          <p:nvPr/>
        </p:nvSpPr>
        <p:spPr>
          <a:xfrm>
            <a:off x="3351459" y="1286771"/>
            <a:ext cx="216024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400" dirty="0">
                <a:solidFill>
                  <a:schemeClr val="accent6"/>
                </a:solidFill>
              </a:rPr>
              <a:t>P=1.10</a:t>
            </a:r>
            <a:r>
              <a:rPr lang="fr-FR" sz="1400" baseline="30000" dirty="0">
                <a:solidFill>
                  <a:schemeClr val="accent6"/>
                </a:solidFill>
              </a:rPr>
              <a:t>-8</a:t>
            </a:r>
            <a:r>
              <a:rPr lang="fr-FR" sz="1400" dirty="0">
                <a:solidFill>
                  <a:schemeClr val="accent6"/>
                </a:solidFill>
              </a:rPr>
              <a:t> mbar</a:t>
            </a:r>
          </a:p>
        </p:txBody>
      </p:sp>
      <p:sp>
        <p:nvSpPr>
          <p:cNvPr id="25" name="ZoneTexte 24">
            <a:extLst>
              <a:ext uri="{FF2B5EF4-FFF2-40B4-BE49-F238E27FC236}">
                <a16:creationId xmlns:a16="http://schemas.microsoft.com/office/drawing/2014/main" id="{55CF7313-AC48-4E19-9252-1198298E48CC}"/>
              </a:ext>
            </a:extLst>
          </p:cNvPr>
          <p:cNvSpPr txBox="1"/>
          <p:nvPr/>
        </p:nvSpPr>
        <p:spPr>
          <a:xfrm>
            <a:off x="4910455" y="1308091"/>
            <a:ext cx="135501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400" dirty="0">
                <a:solidFill>
                  <a:srgbClr val="CC6600"/>
                </a:solidFill>
              </a:rPr>
              <a:t>P=1.10</a:t>
            </a:r>
            <a:r>
              <a:rPr lang="fr-FR" sz="1400" baseline="30000" dirty="0">
                <a:solidFill>
                  <a:srgbClr val="CC6600"/>
                </a:solidFill>
              </a:rPr>
              <a:t>-8</a:t>
            </a:r>
            <a:r>
              <a:rPr lang="fr-FR" sz="1400" dirty="0">
                <a:solidFill>
                  <a:srgbClr val="CC6600"/>
                </a:solidFill>
              </a:rPr>
              <a:t> mbar</a:t>
            </a:r>
          </a:p>
        </p:txBody>
      </p:sp>
      <p:sp>
        <p:nvSpPr>
          <p:cNvPr id="26" name="ZoneTexte 25">
            <a:extLst>
              <a:ext uri="{FF2B5EF4-FFF2-40B4-BE49-F238E27FC236}">
                <a16:creationId xmlns:a16="http://schemas.microsoft.com/office/drawing/2014/main" id="{99744971-9425-485D-9921-C92F36D373D5}"/>
              </a:ext>
            </a:extLst>
          </p:cNvPr>
          <p:cNvSpPr txBox="1"/>
          <p:nvPr/>
        </p:nvSpPr>
        <p:spPr>
          <a:xfrm>
            <a:off x="2411095" y="4157164"/>
            <a:ext cx="160714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400" dirty="0">
                <a:solidFill>
                  <a:srgbClr val="CC3300"/>
                </a:solidFill>
              </a:rPr>
              <a:t>P = 4,5.10</a:t>
            </a:r>
            <a:r>
              <a:rPr lang="fr-FR" sz="1400" baseline="30000" dirty="0">
                <a:solidFill>
                  <a:srgbClr val="CC3300"/>
                </a:solidFill>
              </a:rPr>
              <a:t>-8</a:t>
            </a:r>
            <a:r>
              <a:rPr lang="fr-FR" sz="1400" dirty="0">
                <a:solidFill>
                  <a:srgbClr val="CC3300"/>
                </a:solidFill>
              </a:rPr>
              <a:t> mbar</a:t>
            </a:r>
          </a:p>
        </p:txBody>
      </p:sp>
      <p:sp>
        <p:nvSpPr>
          <p:cNvPr id="27" name="ZoneTexte 26">
            <a:extLst>
              <a:ext uri="{FF2B5EF4-FFF2-40B4-BE49-F238E27FC236}">
                <a16:creationId xmlns:a16="http://schemas.microsoft.com/office/drawing/2014/main" id="{353F8A23-3E4C-4B13-9A50-2E31266A8B5D}"/>
              </a:ext>
            </a:extLst>
          </p:cNvPr>
          <p:cNvSpPr txBox="1"/>
          <p:nvPr/>
        </p:nvSpPr>
        <p:spPr>
          <a:xfrm>
            <a:off x="6949274" y="2925433"/>
            <a:ext cx="3982796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ü"/>
            </a:pPr>
            <a:r>
              <a:rPr lang="fr-FR" sz="1600" dirty="0"/>
              <a:t>Analyse de gaz sur la chambre MBE OK pas de pollution significative</a:t>
            </a:r>
          </a:p>
        </p:txBody>
      </p:sp>
      <p:sp>
        <p:nvSpPr>
          <p:cNvPr id="28" name="ZoneTexte 27">
            <a:extLst>
              <a:ext uri="{FF2B5EF4-FFF2-40B4-BE49-F238E27FC236}">
                <a16:creationId xmlns:a16="http://schemas.microsoft.com/office/drawing/2014/main" id="{73962E83-A1EC-49E2-8BC9-EF666FF184D4}"/>
              </a:ext>
            </a:extLst>
          </p:cNvPr>
          <p:cNvSpPr txBox="1"/>
          <p:nvPr/>
        </p:nvSpPr>
        <p:spPr>
          <a:xfrm>
            <a:off x="417835" y="4727238"/>
            <a:ext cx="5205479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ü"/>
            </a:pPr>
            <a:r>
              <a:rPr lang="fr-FR" sz="1600" dirty="0"/>
              <a:t>Tests à faire: montage </a:t>
            </a:r>
            <a:r>
              <a:rPr lang="fr-FR" sz="1600" dirty="0" err="1"/>
              <a:t>tombak</a:t>
            </a:r>
            <a:r>
              <a:rPr lang="fr-FR" sz="1600" dirty="0"/>
              <a:t> évaporateurs/ chauffage substrat / mesure QE / balance à gaz / chauffage évaporateur / Etuvage de la chambre MBE  </a:t>
            </a:r>
          </a:p>
        </p:txBody>
      </p:sp>
      <p:sp>
        <p:nvSpPr>
          <p:cNvPr id="29" name="ZoneTexte 28">
            <a:extLst>
              <a:ext uri="{FF2B5EF4-FFF2-40B4-BE49-F238E27FC236}">
                <a16:creationId xmlns:a16="http://schemas.microsoft.com/office/drawing/2014/main" id="{E6032B81-7BA6-4466-BB26-E4CF52437D6D}"/>
              </a:ext>
            </a:extLst>
          </p:cNvPr>
          <p:cNvSpPr txBox="1"/>
          <p:nvPr/>
        </p:nvSpPr>
        <p:spPr>
          <a:xfrm>
            <a:off x="6918659" y="2020820"/>
            <a:ext cx="3905944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ü"/>
            </a:pPr>
            <a:r>
              <a:rPr lang="fr-FR" sz="1600" dirty="0"/>
              <a:t>Tests des interlocks vide (mode manuel)</a:t>
            </a:r>
          </a:p>
        </p:txBody>
      </p:sp>
      <p:sp>
        <p:nvSpPr>
          <p:cNvPr id="30" name="Rectangle 29">
            <a:extLst>
              <a:ext uri="{FF2B5EF4-FFF2-40B4-BE49-F238E27FC236}">
                <a16:creationId xmlns:a16="http://schemas.microsoft.com/office/drawing/2014/main" id="{750DF4D4-DF1F-4C5B-8775-8B48045B565F}"/>
              </a:ext>
            </a:extLst>
          </p:cNvPr>
          <p:cNvSpPr/>
          <p:nvPr/>
        </p:nvSpPr>
        <p:spPr>
          <a:xfrm>
            <a:off x="6852023" y="831591"/>
            <a:ext cx="3821618" cy="4718339"/>
          </a:xfrm>
          <a:prstGeom prst="rect">
            <a:avLst/>
          </a:prstGeom>
          <a:noFill/>
          <a:ln w="28575">
            <a:solidFill>
              <a:schemeClr val="accent6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3AAAB112-25D0-4002-BA4E-A1B02DC7EFFE}"/>
              </a:ext>
            </a:extLst>
          </p:cNvPr>
          <p:cNvSpPr/>
          <p:nvPr/>
        </p:nvSpPr>
        <p:spPr>
          <a:xfrm>
            <a:off x="273819" y="4613920"/>
            <a:ext cx="5544616" cy="1021917"/>
          </a:xfrm>
          <a:prstGeom prst="rect">
            <a:avLst/>
          </a:prstGeom>
          <a:noFill/>
          <a:ln w="28575"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39" name="Rectangle 38">
            <a:extLst>
              <a:ext uri="{FF2B5EF4-FFF2-40B4-BE49-F238E27FC236}">
                <a16:creationId xmlns:a16="http://schemas.microsoft.com/office/drawing/2014/main" id="{85AD6F01-907A-49FB-8089-35618E589D6C}"/>
              </a:ext>
            </a:extLst>
          </p:cNvPr>
          <p:cNvSpPr/>
          <p:nvPr/>
        </p:nvSpPr>
        <p:spPr>
          <a:xfrm>
            <a:off x="566915" y="3217820"/>
            <a:ext cx="1403444" cy="952681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3" name="ZoneTexte 2">
            <a:extLst>
              <a:ext uri="{FF2B5EF4-FFF2-40B4-BE49-F238E27FC236}">
                <a16:creationId xmlns:a16="http://schemas.microsoft.com/office/drawing/2014/main" id="{3DC5C04A-62C7-4274-B8EB-4BD54DE986D4}"/>
              </a:ext>
            </a:extLst>
          </p:cNvPr>
          <p:cNvSpPr txBox="1"/>
          <p:nvPr/>
        </p:nvSpPr>
        <p:spPr>
          <a:xfrm>
            <a:off x="0" y="687063"/>
            <a:ext cx="823580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dirty="0"/>
              <a:t>TEST de la chambre de préparation des photocathodes</a:t>
            </a:r>
          </a:p>
        </p:txBody>
      </p:sp>
      <p:sp>
        <p:nvSpPr>
          <p:cNvPr id="40" name="ZoneTexte 39">
            <a:extLst>
              <a:ext uri="{FF2B5EF4-FFF2-40B4-BE49-F238E27FC236}">
                <a16:creationId xmlns:a16="http://schemas.microsoft.com/office/drawing/2014/main" id="{F598D60D-B273-454E-9DD6-33DEDC5CFDE8}"/>
              </a:ext>
            </a:extLst>
          </p:cNvPr>
          <p:cNvSpPr txBox="1"/>
          <p:nvPr/>
        </p:nvSpPr>
        <p:spPr>
          <a:xfrm>
            <a:off x="993899" y="149424"/>
            <a:ext cx="360040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dirty="0"/>
              <a:t>Etat d’avancement</a:t>
            </a:r>
          </a:p>
        </p:txBody>
      </p:sp>
    </p:spTree>
    <p:extLst>
      <p:ext uri="{BB962C8B-B14F-4D97-AF65-F5344CB8AC3E}">
        <p14:creationId xmlns:p14="http://schemas.microsoft.com/office/powerpoint/2010/main" val="325255524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Espace réservé de la date 6">
            <a:extLst>
              <a:ext uri="{FF2B5EF4-FFF2-40B4-BE49-F238E27FC236}">
                <a16:creationId xmlns:a16="http://schemas.microsoft.com/office/drawing/2014/main" id="{BB36845B-E177-445F-BDF6-EF49192F9CF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dirty="0"/>
              <a:t>22/05/2025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449A4365-0530-4B07-8858-A4DE09CFA49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938115" y="5714820"/>
            <a:ext cx="4896544" cy="322263"/>
          </a:xfrm>
        </p:spPr>
        <p:txBody>
          <a:bodyPr/>
          <a:lstStyle/>
          <a:p>
            <a:r>
              <a:rPr lang="fr-FR" dirty="0"/>
              <a:t>PERLE- Project Progress </a:t>
            </a:r>
            <a:r>
              <a:rPr lang="fr-FR" dirty="0" err="1"/>
              <a:t>Review</a:t>
            </a:r>
            <a:r>
              <a:rPr lang="fr-FR" dirty="0"/>
              <a:t>- 3-2025</a:t>
            </a: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EDAF66F9-F594-473E-839A-CC4089C8AED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5</a:t>
            </a:fld>
            <a:endParaRPr lang="fr-FR" dirty="0"/>
          </a:p>
        </p:txBody>
      </p:sp>
      <p:sp>
        <p:nvSpPr>
          <p:cNvPr id="3" name="ZoneTexte 2">
            <a:extLst>
              <a:ext uri="{FF2B5EF4-FFF2-40B4-BE49-F238E27FC236}">
                <a16:creationId xmlns:a16="http://schemas.microsoft.com/office/drawing/2014/main" id="{3DC5C04A-62C7-4274-B8EB-4BD54DE986D4}"/>
              </a:ext>
            </a:extLst>
          </p:cNvPr>
          <p:cNvSpPr txBox="1"/>
          <p:nvPr/>
        </p:nvSpPr>
        <p:spPr>
          <a:xfrm>
            <a:off x="777875" y="100659"/>
            <a:ext cx="6048672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dirty="0"/>
              <a:t>Les Simulations </a:t>
            </a:r>
          </a:p>
        </p:txBody>
      </p:sp>
      <p:sp>
        <p:nvSpPr>
          <p:cNvPr id="2" name="ZoneTexte 1">
            <a:extLst>
              <a:ext uri="{FF2B5EF4-FFF2-40B4-BE49-F238E27FC236}">
                <a16:creationId xmlns:a16="http://schemas.microsoft.com/office/drawing/2014/main" id="{3C96941E-F12D-4168-834A-5CCBD833B1CD}"/>
              </a:ext>
            </a:extLst>
          </p:cNvPr>
          <p:cNvSpPr txBox="1"/>
          <p:nvPr/>
        </p:nvSpPr>
        <p:spPr>
          <a:xfrm>
            <a:off x="79488" y="1536729"/>
            <a:ext cx="237626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panose="05000000000000000000" pitchFamily="2" charset="2"/>
              <a:buChar char="ü"/>
            </a:pPr>
            <a:r>
              <a:rPr lang="fr-FR" dirty="0"/>
              <a:t>Conclusion:</a:t>
            </a:r>
          </a:p>
        </p:txBody>
      </p:sp>
      <p:sp>
        <p:nvSpPr>
          <p:cNvPr id="5" name="ZoneTexte 4">
            <a:extLst>
              <a:ext uri="{FF2B5EF4-FFF2-40B4-BE49-F238E27FC236}">
                <a16:creationId xmlns:a16="http://schemas.microsoft.com/office/drawing/2014/main" id="{0C4C104A-2647-459F-B66D-86500519474B}"/>
              </a:ext>
            </a:extLst>
          </p:cNvPr>
          <p:cNvSpPr txBox="1"/>
          <p:nvPr/>
        </p:nvSpPr>
        <p:spPr>
          <a:xfrm>
            <a:off x="1725311" y="1892902"/>
            <a:ext cx="8188571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600" dirty="0"/>
              <a:t>Pour le </a:t>
            </a:r>
            <a:r>
              <a:rPr lang="fr-FR" sz="1600" dirty="0" err="1"/>
              <a:t>Buncher</a:t>
            </a:r>
            <a:r>
              <a:rPr lang="fr-FR" sz="1600" dirty="0"/>
              <a:t>: l’intégration de la </a:t>
            </a:r>
            <a:r>
              <a:rPr lang="fr-FR" sz="1600" dirty="0" err="1"/>
              <a:t>Nextorr</a:t>
            </a:r>
            <a:r>
              <a:rPr lang="fr-FR" sz="1600" dirty="0"/>
              <a:t> existante sur le tube de glissement est suffisante</a:t>
            </a:r>
          </a:p>
        </p:txBody>
      </p:sp>
      <p:sp>
        <p:nvSpPr>
          <p:cNvPr id="10" name="ZoneTexte 9">
            <a:extLst>
              <a:ext uri="{FF2B5EF4-FFF2-40B4-BE49-F238E27FC236}">
                <a16:creationId xmlns:a16="http://schemas.microsoft.com/office/drawing/2014/main" id="{4CD16AF0-4651-4B0D-8CE9-E2DE0148CF1E}"/>
              </a:ext>
            </a:extLst>
          </p:cNvPr>
          <p:cNvSpPr txBox="1"/>
          <p:nvPr/>
        </p:nvSpPr>
        <p:spPr>
          <a:xfrm>
            <a:off x="1716188" y="2500619"/>
            <a:ext cx="7704856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600" dirty="0"/>
              <a:t>Pour la coupe de Faraday: Intégration d’un pompage conséquent  (surtout en CH4)  (port de pompage CF100)</a:t>
            </a:r>
          </a:p>
        </p:txBody>
      </p:sp>
      <p:sp>
        <p:nvSpPr>
          <p:cNvPr id="11" name="ZoneTexte 10">
            <a:extLst>
              <a:ext uri="{FF2B5EF4-FFF2-40B4-BE49-F238E27FC236}">
                <a16:creationId xmlns:a16="http://schemas.microsoft.com/office/drawing/2014/main" id="{538C1865-51B9-488C-8275-7BAE24C7D1DC}"/>
              </a:ext>
            </a:extLst>
          </p:cNvPr>
          <p:cNvSpPr txBox="1"/>
          <p:nvPr/>
        </p:nvSpPr>
        <p:spPr>
          <a:xfrm>
            <a:off x="129803" y="2998085"/>
            <a:ext cx="1872208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panose="05000000000000000000" pitchFamily="2" charset="2"/>
              <a:buChar char="ü"/>
            </a:pPr>
            <a:r>
              <a:rPr lang="fr-FR" dirty="0"/>
              <a:t>A Faire: </a:t>
            </a:r>
          </a:p>
        </p:txBody>
      </p:sp>
      <p:sp>
        <p:nvSpPr>
          <p:cNvPr id="12" name="ZoneTexte 11">
            <a:extLst>
              <a:ext uri="{FF2B5EF4-FFF2-40B4-BE49-F238E27FC236}">
                <a16:creationId xmlns:a16="http://schemas.microsoft.com/office/drawing/2014/main" id="{7B62F16E-B854-4A61-987A-78330582F8F2}"/>
              </a:ext>
            </a:extLst>
          </p:cNvPr>
          <p:cNvSpPr txBox="1"/>
          <p:nvPr/>
        </p:nvSpPr>
        <p:spPr>
          <a:xfrm>
            <a:off x="834468" y="3544410"/>
            <a:ext cx="4614548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panose="05000000000000000000" pitchFamily="2" charset="2"/>
              <a:buChar char="ü"/>
            </a:pPr>
            <a:r>
              <a:rPr lang="fr-FR" sz="1600" dirty="0"/>
              <a:t>Simulation </a:t>
            </a:r>
            <a:r>
              <a:rPr lang="fr-FR" sz="1600" dirty="0" err="1"/>
              <a:t>Molflow</a:t>
            </a:r>
            <a:r>
              <a:rPr lang="fr-FR" sz="1600" dirty="0"/>
              <a:t> pour les différents gaz </a:t>
            </a:r>
          </a:p>
        </p:txBody>
      </p:sp>
      <p:sp>
        <p:nvSpPr>
          <p:cNvPr id="13" name="ZoneTexte 12">
            <a:extLst>
              <a:ext uri="{FF2B5EF4-FFF2-40B4-BE49-F238E27FC236}">
                <a16:creationId xmlns:a16="http://schemas.microsoft.com/office/drawing/2014/main" id="{8F2E3837-D45C-4C4C-9FDF-15CA7BEE43ED}"/>
              </a:ext>
            </a:extLst>
          </p:cNvPr>
          <p:cNvSpPr txBox="1"/>
          <p:nvPr/>
        </p:nvSpPr>
        <p:spPr>
          <a:xfrm>
            <a:off x="834468" y="4074429"/>
            <a:ext cx="6865519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panose="05000000000000000000" pitchFamily="2" charset="2"/>
              <a:buChar char="ü"/>
            </a:pPr>
            <a:r>
              <a:rPr lang="fr-FR" sz="1600" dirty="0"/>
              <a:t>Choix du pompage de la Coupe de Faraday</a:t>
            </a:r>
          </a:p>
        </p:txBody>
      </p:sp>
      <p:sp>
        <p:nvSpPr>
          <p:cNvPr id="14" name="ZoneTexte 13">
            <a:extLst>
              <a:ext uri="{FF2B5EF4-FFF2-40B4-BE49-F238E27FC236}">
                <a16:creationId xmlns:a16="http://schemas.microsoft.com/office/drawing/2014/main" id="{F3DE9802-9283-4796-AF5C-658ECF93E57B}"/>
              </a:ext>
            </a:extLst>
          </p:cNvPr>
          <p:cNvSpPr txBox="1"/>
          <p:nvPr/>
        </p:nvSpPr>
        <p:spPr>
          <a:xfrm>
            <a:off x="834468" y="5060774"/>
            <a:ext cx="5598727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600" dirty="0">
                <a:solidFill>
                  <a:srgbClr val="F39200"/>
                </a:solidFill>
              </a:rPr>
              <a:t>Simulation de l’injecteur et du Merger dans sa totalité</a:t>
            </a:r>
          </a:p>
        </p:txBody>
      </p:sp>
      <p:sp>
        <p:nvSpPr>
          <p:cNvPr id="15" name="ZoneTexte 14">
            <a:extLst>
              <a:ext uri="{FF2B5EF4-FFF2-40B4-BE49-F238E27FC236}">
                <a16:creationId xmlns:a16="http://schemas.microsoft.com/office/drawing/2014/main" id="{77C53610-FBF4-4E07-8096-354A3A56E04F}"/>
              </a:ext>
            </a:extLst>
          </p:cNvPr>
          <p:cNvSpPr txBox="1"/>
          <p:nvPr/>
        </p:nvSpPr>
        <p:spPr>
          <a:xfrm>
            <a:off x="834468" y="5342173"/>
            <a:ext cx="4665606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600" dirty="0">
                <a:solidFill>
                  <a:srgbClr val="F39200"/>
                </a:solidFill>
              </a:rPr>
              <a:t>Simulation du vide des anneaux</a:t>
            </a:r>
          </a:p>
        </p:txBody>
      </p:sp>
      <p:sp>
        <p:nvSpPr>
          <p:cNvPr id="4" name="ZoneTexte 3">
            <a:extLst>
              <a:ext uri="{FF2B5EF4-FFF2-40B4-BE49-F238E27FC236}">
                <a16:creationId xmlns:a16="http://schemas.microsoft.com/office/drawing/2014/main" id="{0F925DEC-812B-418A-A5E8-1D682203E987}"/>
              </a:ext>
            </a:extLst>
          </p:cNvPr>
          <p:cNvSpPr txBox="1"/>
          <p:nvPr/>
        </p:nvSpPr>
        <p:spPr>
          <a:xfrm>
            <a:off x="834468" y="4564474"/>
            <a:ext cx="6382763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ü"/>
            </a:pPr>
            <a:r>
              <a:rPr lang="fr-FR" sz="1600" dirty="0">
                <a:solidFill>
                  <a:schemeClr val="accent5"/>
                </a:solidFill>
              </a:rPr>
              <a:t>Scénario de conditionnement de la Coupe de Faraday</a:t>
            </a:r>
          </a:p>
        </p:txBody>
      </p:sp>
      <p:sp>
        <p:nvSpPr>
          <p:cNvPr id="6" name="ZoneTexte 5">
            <a:extLst>
              <a:ext uri="{FF2B5EF4-FFF2-40B4-BE49-F238E27FC236}">
                <a16:creationId xmlns:a16="http://schemas.microsoft.com/office/drawing/2014/main" id="{D2DAA19C-49DD-497A-A80B-FA2AB8D17C0F}"/>
              </a:ext>
            </a:extLst>
          </p:cNvPr>
          <p:cNvSpPr txBox="1"/>
          <p:nvPr/>
        </p:nvSpPr>
        <p:spPr>
          <a:xfrm>
            <a:off x="991364" y="979175"/>
            <a:ext cx="9703346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600" dirty="0"/>
              <a:t>Simulation du canon seul et canon avec ligne faisceau (</a:t>
            </a:r>
            <a:r>
              <a:rPr lang="fr-FR" sz="1600" dirty="0" err="1"/>
              <a:t>Buncher</a:t>
            </a:r>
            <a:r>
              <a:rPr lang="fr-FR" sz="1600" dirty="0"/>
              <a:t> + coupe de Faraday) </a:t>
            </a:r>
          </a:p>
        </p:txBody>
      </p:sp>
      <p:sp>
        <p:nvSpPr>
          <p:cNvPr id="16" name="ZoneTexte 15">
            <a:extLst>
              <a:ext uri="{FF2B5EF4-FFF2-40B4-BE49-F238E27FC236}">
                <a16:creationId xmlns:a16="http://schemas.microsoft.com/office/drawing/2014/main" id="{08640073-7210-4EC8-AE7A-D915AD4D6E97}"/>
              </a:ext>
            </a:extLst>
          </p:cNvPr>
          <p:cNvSpPr txBox="1"/>
          <p:nvPr/>
        </p:nvSpPr>
        <p:spPr>
          <a:xfrm>
            <a:off x="2722091" y="652340"/>
            <a:ext cx="4015558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dirty="0"/>
              <a:t>Rappel de la situation précédente </a:t>
            </a:r>
          </a:p>
        </p:txBody>
      </p:sp>
      <p:sp>
        <p:nvSpPr>
          <p:cNvPr id="17" name="ZoneTexte 16">
            <a:extLst>
              <a:ext uri="{FF2B5EF4-FFF2-40B4-BE49-F238E27FC236}">
                <a16:creationId xmlns:a16="http://schemas.microsoft.com/office/drawing/2014/main" id="{3539FA29-E630-4723-8658-0DC687D36777}"/>
              </a:ext>
            </a:extLst>
          </p:cNvPr>
          <p:cNvSpPr txBox="1"/>
          <p:nvPr/>
        </p:nvSpPr>
        <p:spPr>
          <a:xfrm>
            <a:off x="6178475" y="3480569"/>
            <a:ext cx="4516235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400" dirty="0">
                <a:solidFill>
                  <a:schemeClr val="accent5"/>
                </a:solidFill>
              </a:rPr>
              <a:t>Des résultats comparables entre le logiciel de </a:t>
            </a:r>
            <a:r>
              <a:rPr lang="fr-FR" sz="1400" dirty="0" err="1">
                <a:solidFill>
                  <a:schemeClr val="accent5"/>
                </a:solidFill>
              </a:rPr>
              <a:t>tracking</a:t>
            </a:r>
            <a:r>
              <a:rPr lang="fr-FR" sz="1400" dirty="0">
                <a:solidFill>
                  <a:schemeClr val="accent5"/>
                </a:solidFill>
              </a:rPr>
              <a:t> </a:t>
            </a:r>
            <a:r>
              <a:rPr lang="fr-FR" sz="1400" dirty="0" err="1">
                <a:solidFill>
                  <a:schemeClr val="accent5"/>
                </a:solidFill>
              </a:rPr>
              <a:t>Molflow</a:t>
            </a:r>
            <a:r>
              <a:rPr lang="fr-FR" sz="1400" dirty="0">
                <a:solidFill>
                  <a:schemeClr val="accent5"/>
                </a:solidFill>
              </a:rPr>
              <a:t> (M. Faye) et les simulations analytiques</a:t>
            </a:r>
          </a:p>
        </p:txBody>
      </p:sp>
      <p:sp>
        <p:nvSpPr>
          <p:cNvPr id="18" name="Flèche : droite 17">
            <a:extLst>
              <a:ext uri="{FF2B5EF4-FFF2-40B4-BE49-F238E27FC236}">
                <a16:creationId xmlns:a16="http://schemas.microsoft.com/office/drawing/2014/main" id="{FEB8B628-CD1F-467C-B836-534052E03033}"/>
              </a:ext>
            </a:extLst>
          </p:cNvPr>
          <p:cNvSpPr/>
          <p:nvPr/>
        </p:nvSpPr>
        <p:spPr>
          <a:xfrm>
            <a:off x="5449016" y="3637614"/>
            <a:ext cx="369419" cy="209131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19" name="ZoneTexte 18">
            <a:extLst>
              <a:ext uri="{FF2B5EF4-FFF2-40B4-BE49-F238E27FC236}">
                <a16:creationId xmlns:a16="http://schemas.microsoft.com/office/drawing/2014/main" id="{DA36886C-3871-47CC-98EB-24CF2A406511}"/>
              </a:ext>
            </a:extLst>
          </p:cNvPr>
          <p:cNvSpPr txBox="1"/>
          <p:nvPr/>
        </p:nvSpPr>
        <p:spPr>
          <a:xfrm>
            <a:off x="6071175" y="4141679"/>
            <a:ext cx="4176464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400" dirty="0">
                <a:solidFill>
                  <a:schemeClr val="accent5"/>
                </a:solidFill>
              </a:rPr>
              <a:t>Choix d’un pompage ionique 150  combi </a:t>
            </a:r>
          </a:p>
        </p:txBody>
      </p:sp>
      <p:sp>
        <p:nvSpPr>
          <p:cNvPr id="20" name="Flèche : droite 19">
            <a:extLst>
              <a:ext uri="{FF2B5EF4-FFF2-40B4-BE49-F238E27FC236}">
                <a16:creationId xmlns:a16="http://schemas.microsoft.com/office/drawing/2014/main" id="{DB1279AF-D66B-40DA-BFAC-6AC8B3887C8C}"/>
              </a:ext>
            </a:extLst>
          </p:cNvPr>
          <p:cNvSpPr/>
          <p:nvPr/>
        </p:nvSpPr>
        <p:spPr>
          <a:xfrm>
            <a:off x="5439792" y="4176786"/>
            <a:ext cx="369419" cy="209131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21" name="ZoneTexte 20">
            <a:extLst>
              <a:ext uri="{FF2B5EF4-FFF2-40B4-BE49-F238E27FC236}">
                <a16:creationId xmlns:a16="http://schemas.microsoft.com/office/drawing/2014/main" id="{9C6D31CA-12B2-46F5-B1EB-B80C745E8159}"/>
              </a:ext>
            </a:extLst>
          </p:cNvPr>
          <p:cNvSpPr txBox="1"/>
          <p:nvPr/>
        </p:nvSpPr>
        <p:spPr>
          <a:xfrm>
            <a:off x="6322491" y="153787"/>
            <a:ext cx="4516234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600" dirty="0"/>
              <a:t>Enjeu de la durée de vie des photocathodes</a:t>
            </a:r>
          </a:p>
        </p:txBody>
      </p:sp>
      <p:sp>
        <p:nvSpPr>
          <p:cNvPr id="22" name="ZoneTexte 21">
            <a:extLst>
              <a:ext uri="{FF2B5EF4-FFF2-40B4-BE49-F238E27FC236}">
                <a16:creationId xmlns:a16="http://schemas.microsoft.com/office/drawing/2014/main" id="{189FA73A-4ACE-4968-91D7-581BCBD21B97}"/>
              </a:ext>
            </a:extLst>
          </p:cNvPr>
          <p:cNvSpPr txBox="1"/>
          <p:nvPr/>
        </p:nvSpPr>
        <p:spPr>
          <a:xfrm>
            <a:off x="6300332" y="5076704"/>
            <a:ext cx="1665408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200" dirty="0">
                <a:solidFill>
                  <a:srgbClr val="F39200"/>
                </a:solidFill>
              </a:rPr>
              <a:t>Jalon mi juin 2025</a:t>
            </a:r>
          </a:p>
        </p:txBody>
      </p:sp>
      <p:sp>
        <p:nvSpPr>
          <p:cNvPr id="23" name="ZoneTexte 22">
            <a:extLst>
              <a:ext uri="{FF2B5EF4-FFF2-40B4-BE49-F238E27FC236}">
                <a16:creationId xmlns:a16="http://schemas.microsoft.com/office/drawing/2014/main" id="{DE699F6D-3AC7-4BC0-90AD-C36A1049DB84}"/>
              </a:ext>
            </a:extLst>
          </p:cNvPr>
          <p:cNvSpPr txBox="1"/>
          <p:nvPr/>
        </p:nvSpPr>
        <p:spPr>
          <a:xfrm>
            <a:off x="6300332" y="5417041"/>
            <a:ext cx="1665408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200" dirty="0">
                <a:solidFill>
                  <a:srgbClr val="F39200"/>
                </a:solidFill>
              </a:rPr>
              <a:t>Jalon </a:t>
            </a:r>
            <a:r>
              <a:rPr lang="fr-FR" sz="1200" dirty="0" err="1">
                <a:solidFill>
                  <a:srgbClr val="F39200"/>
                </a:solidFill>
              </a:rPr>
              <a:t>oct</a:t>
            </a:r>
            <a:r>
              <a:rPr lang="fr-FR" sz="1200" dirty="0">
                <a:solidFill>
                  <a:srgbClr val="F39200"/>
                </a:solidFill>
              </a:rPr>
              <a:t> 2025</a:t>
            </a:r>
          </a:p>
        </p:txBody>
      </p:sp>
    </p:spTree>
    <p:extLst>
      <p:ext uri="{BB962C8B-B14F-4D97-AF65-F5344CB8AC3E}">
        <p14:creationId xmlns:p14="http://schemas.microsoft.com/office/powerpoint/2010/main" val="1900554922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9AD9744B-5806-4827-A6EB-9E74A64D6C2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ECCBC0-DB74-48C3-9EAA-75EE198FF7D3}" type="datetime1">
              <a:rPr lang="fr-FR" smtClean="0"/>
              <a:t>22/05/2025</a:t>
            </a:fld>
            <a:endParaRPr lang="fr-FR"/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679BFFFC-A3DA-4E3F-9D9F-D80FDF61F8B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4D4A81E-7385-440B-8FA2-CC8F7660564D}" type="slidenum">
              <a:rPr lang="fr-FR" smtClean="0"/>
              <a:t>6</a:t>
            </a:fld>
            <a:endParaRPr lang="fr-FR"/>
          </a:p>
        </p:txBody>
      </p:sp>
      <p:graphicFrame>
        <p:nvGraphicFramePr>
          <p:cNvPr id="8" name="Graphique 7">
            <a:extLst>
              <a:ext uri="{FF2B5EF4-FFF2-40B4-BE49-F238E27FC236}">
                <a16:creationId xmlns:a16="http://schemas.microsoft.com/office/drawing/2014/main" id="{86588CED-2DA3-42BE-BAFD-87824B95FEEC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642919658"/>
              </p:ext>
            </p:extLst>
          </p:nvPr>
        </p:nvGraphicFramePr>
        <p:xfrm>
          <a:off x="1754917" y="1072478"/>
          <a:ext cx="6613070" cy="3856846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sp>
        <p:nvSpPr>
          <p:cNvPr id="9" name="ZoneTexte 8">
            <a:extLst>
              <a:ext uri="{FF2B5EF4-FFF2-40B4-BE49-F238E27FC236}">
                <a16:creationId xmlns:a16="http://schemas.microsoft.com/office/drawing/2014/main" id="{05B8D6DC-4FA9-4008-9773-B4221438161B}"/>
              </a:ext>
            </a:extLst>
          </p:cNvPr>
          <p:cNvSpPr txBox="1"/>
          <p:nvPr/>
        </p:nvSpPr>
        <p:spPr>
          <a:xfrm>
            <a:off x="374672" y="633664"/>
            <a:ext cx="4710187" cy="36426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767" dirty="0"/>
              <a:t>Scenario de conditionnement</a:t>
            </a:r>
          </a:p>
        </p:txBody>
      </p:sp>
      <p:sp>
        <p:nvSpPr>
          <p:cNvPr id="10" name="Flèche : bas 9">
            <a:extLst>
              <a:ext uri="{FF2B5EF4-FFF2-40B4-BE49-F238E27FC236}">
                <a16:creationId xmlns:a16="http://schemas.microsoft.com/office/drawing/2014/main" id="{1FD49927-DD5A-4D9A-8A74-8A4ECFEE7DFF}"/>
              </a:ext>
            </a:extLst>
          </p:cNvPr>
          <p:cNvSpPr/>
          <p:nvPr/>
        </p:nvSpPr>
        <p:spPr>
          <a:xfrm rot="5400000">
            <a:off x="8162124" y="1372244"/>
            <a:ext cx="194503" cy="322263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 sz="1767"/>
          </a:p>
        </p:txBody>
      </p:sp>
      <p:sp>
        <p:nvSpPr>
          <p:cNvPr id="11" name="Flèche : droite 10">
            <a:extLst>
              <a:ext uri="{FF2B5EF4-FFF2-40B4-BE49-F238E27FC236}">
                <a16:creationId xmlns:a16="http://schemas.microsoft.com/office/drawing/2014/main" id="{5AC373DD-7626-4739-A2F7-12572BA3370A}"/>
              </a:ext>
            </a:extLst>
          </p:cNvPr>
          <p:cNvSpPr/>
          <p:nvPr/>
        </p:nvSpPr>
        <p:spPr>
          <a:xfrm rot="16200000">
            <a:off x="5638350" y="4994840"/>
            <a:ext cx="164579" cy="40396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 sz="1767"/>
          </a:p>
        </p:txBody>
      </p:sp>
      <p:sp>
        <p:nvSpPr>
          <p:cNvPr id="12" name="ZoneTexte 11">
            <a:extLst>
              <a:ext uri="{FF2B5EF4-FFF2-40B4-BE49-F238E27FC236}">
                <a16:creationId xmlns:a16="http://schemas.microsoft.com/office/drawing/2014/main" id="{D71B2A5C-3A94-45DF-B876-D9CAFEB19F21}"/>
              </a:ext>
            </a:extLst>
          </p:cNvPr>
          <p:cNvSpPr txBox="1"/>
          <p:nvPr/>
        </p:nvSpPr>
        <p:spPr>
          <a:xfrm>
            <a:off x="5577634" y="5118146"/>
            <a:ext cx="326406" cy="22839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884" dirty="0"/>
              <a:t>1h</a:t>
            </a:r>
          </a:p>
        </p:txBody>
      </p:sp>
      <p:sp>
        <p:nvSpPr>
          <p:cNvPr id="13" name="Flèche : droite 12">
            <a:extLst>
              <a:ext uri="{FF2B5EF4-FFF2-40B4-BE49-F238E27FC236}">
                <a16:creationId xmlns:a16="http://schemas.microsoft.com/office/drawing/2014/main" id="{1A487695-CE3C-42C6-B8EC-B819FA493F47}"/>
              </a:ext>
            </a:extLst>
          </p:cNvPr>
          <p:cNvSpPr/>
          <p:nvPr/>
        </p:nvSpPr>
        <p:spPr>
          <a:xfrm rot="16200000">
            <a:off x="6271159" y="4995662"/>
            <a:ext cx="164579" cy="40396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 sz="1767"/>
          </a:p>
        </p:txBody>
      </p:sp>
      <p:sp>
        <p:nvSpPr>
          <p:cNvPr id="14" name="ZoneTexte 13">
            <a:extLst>
              <a:ext uri="{FF2B5EF4-FFF2-40B4-BE49-F238E27FC236}">
                <a16:creationId xmlns:a16="http://schemas.microsoft.com/office/drawing/2014/main" id="{A5959342-434A-4AAA-B3E2-34921FBF906C}"/>
              </a:ext>
            </a:extLst>
          </p:cNvPr>
          <p:cNvSpPr txBox="1"/>
          <p:nvPr/>
        </p:nvSpPr>
        <p:spPr>
          <a:xfrm>
            <a:off x="6154948" y="5124733"/>
            <a:ext cx="437396" cy="22839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884" dirty="0"/>
              <a:t>10h</a:t>
            </a:r>
          </a:p>
        </p:txBody>
      </p:sp>
      <p:sp>
        <p:nvSpPr>
          <p:cNvPr id="15" name="Flèche : droite 14">
            <a:extLst>
              <a:ext uri="{FF2B5EF4-FFF2-40B4-BE49-F238E27FC236}">
                <a16:creationId xmlns:a16="http://schemas.microsoft.com/office/drawing/2014/main" id="{B8592F69-353F-44B7-8F64-E543550477A9}"/>
              </a:ext>
            </a:extLst>
          </p:cNvPr>
          <p:cNvSpPr/>
          <p:nvPr/>
        </p:nvSpPr>
        <p:spPr>
          <a:xfrm rot="16200000">
            <a:off x="6811864" y="4994841"/>
            <a:ext cx="164579" cy="40396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 sz="1767"/>
          </a:p>
        </p:txBody>
      </p:sp>
      <p:sp>
        <p:nvSpPr>
          <p:cNvPr id="16" name="ZoneTexte 15">
            <a:extLst>
              <a:ext uri="{FF2B5EF4-FFF2-40B4-BE49-F238E27FC236}">
                <a16:creationId xmlns:a16="http://schemas.microsoft.com/office/drawing/2014/main" id="{54FC27EB-3A34-4079-98E8-FC0F0ED82437}"/>
              </a:ext>
            </a:extLst>
          </p:cNvPr>
          <p:cNvSpPr txBox="1"/>
          <p:nvPr/>
        </p:nvSpPr>
        <p:spPr>
          <a:xfrm>
            <a:off x="6675661" y="5135387"/>
            <a:ext cx="579581" cy="22839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884" dirty="0"/>
              <a:t>4jours</a:t>
            </a:r>
          </a:p>
        </p:txBody>
      </p:sp>
      <p:cxnSp>
        <p:nvCxnSpPr>
          <p:cNvPr id="20" name="Connecteur droit 19">
            <a:extLst>
              <a:ext uri="{FF2B5EF4-FFF2-40B4-BE49-F238E27FC236}">
                <a16:creationId xmlns:a16="http://schemas.microsoft.com/office/drawing/2014/main" id="{2B0A22B3-A16F-4E0A-8009-FB79B3B3D61C}"/>
              </a:ext>
            </a:extLst>
          </p:cNvPr>
          <p:cNvCxnSpPr>
            <a:cxnSpLocks/>
          </p:cNvCxnSpPr>
          <p:nvPr/>
        </p:nvCxnSpPr>
        <p:spPr>
          <a:xfrm flipH="1" flipV="1">
            <a:off x="6333250" y="2885728"/>
            <a:ext cx="1" cy="1509667"/>
          </a:xfrm>
          <a:prstGeom prst="line">
            <a:avLst/>
          </a:prstGeom>
          <a:ln>
            <a:prstDash val="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1" name="ZoneTexte 20">
            <a:extLst>
              <a:ext uri="{FF2B5EF4-FFF2-40B4-BE49-F238E27FC236}">
                <a16:creationId xmlns:a16="http://schemas.microsoft.com/office/drawing/2014/main" id="{F71288E6-7CEC-4E15-845E-3F75E78EDC6E}"/>
              </a:ext>
            </a:extLst>
          </p:cNvPr>
          <p:cNvSpPr txBox="1"/>
          <p:nvPr/>
        </p:nvSpPr>
        <p:spPr>
          <a:xfrm rot="19379620">
            <a:off x="6579623" y="2092029"/>
            <a:ext cx="665796" cy="25545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060" dirty="0">
                <a:solidFill>
                  <a:schemeClr val="accent2"/>
                </a:solidFill>
              </a:rPr>
              <a:t>10 </a:t>
            </a:r>
            <a:r>
              <a:rPr lang="fr-FR" sz="1060" dirty="0" err="1">
                <a:solidFill>
                  <a:schemeClr val="accent2"/>
                </a:solidFill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μ</a:t>
            </a:r>
            <a:r>
              <a:rPr lang="fr-FR" sz="1060" dirty="0" err="1">
                <a:solidFill>
                  <a:schemeClr val="accent2"/>
                </a:solidFill>
              </a:rPr>
              <a:t>A</a:t>
            </a:r>
            <a:endParaRPr lang="fr-FR" sz="1060" dirty="0">
              <a:solidFill>
                <a:schemeClr val="accent2"/>
              </a:solidFill>
            </a:endParaRPr>
          </a:p>
        </p:txBody>
      </p:sp>
      <p:sp>
        <p:nvSpPr>
          <p:cNvPr id="22" name="ZoneTexte 21">
            <a:extLst>
              <a:ext uri="{FF2B5EF4-FFF2-40B4-BE49-F238E27FC236}">
                <a16:creationId xmlns:a16="http://schemas.microsoft.com/office/drawing/2014/main" id="{AFBBDA6B-9B2C-4146-A66A-756408CC666E}"/>
              </a:ext>
            </a:extLst>
          </p:cNvPr>
          <p:cNvSpPr txBox="1"/>
          <p:nvPr/>
        </p:nvSpPr>
        <p:spPr>
          <a:xfrm rot="19290402">
            <a:off x="5919393" y="1769091"/>
            <a:ext cx="665796" cy="25545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060" dirty="0"/>
              <a:t>1 mA</a:t>
            </a:r>
          </a:p>
        </p:txBody>
      </p:sp>
      <p:sp>
        <p:nvSpPr>
          <p:cNvPr id="23" name="ZoneTexte 22">
            <a:extLst>
              <a:ext uri="{FF2B5EF4-FFF2-40B4-BE49-F238E27FC236}">
                <a16:creationId xmlns:a16="http://schemas.microsoft.com/office/drawing/2014/main" id="{0A36CB40-7E28-452A-865C-E8434EE9EE7F}"/>
              </a:ext>
            </a:extLst>
          </p:cNvPr>
          <p:cNvSpPr txBox="1"/>
          <p:nvPr/>
        </p:nvSpPr>
        <p:spPr>
          <a:xfrm rot="19225856">
            <a:off x="5421635" y="1614297"/>
            <a:ext cx="665796" cy="25545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060" dirty="0">
                <a:solidFill>
                  <a:schemeClr val="tx1">
                    <a:lumMod val="50000"/>
                    <a:lumOff val="50000"/>
                  </a:schemeClr>
                </a:solidFill>
              </a:rPr>
              <a:t>20 mA</a:t>
            </a:r>
          </a:p>
        </p:txBody>
      </p:sp>
      <p:sp>
        <p:nvSpPr>
          <p:cNvPr id="24" name="ZoneTexte 23">
            <a:extLst>
              <a:ext uri="{FF2B5EF4-FFF2-40B4-BE49-F238E27FC236}">
                <a16:creationId xmlns:a16="http://schemas.microsoft.com/office/drawing/2014/main" id="{990AE472-A39A-474F-91BB-836C72EFA7F1}"/>
              </a:ext>
            </a:extLst>
          </p:cNvPr>
          <p:cNvSpPr txBox="1"/>
          <p:nvPr/>
        </p:nvSpPr>
        <p:spPr>
          <a:xfrm rot="19155732">
            <a:off x="6835871" y="2357316"/>
            <a:ext cx="665796" cy="25545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060" dirty="0">
                <a:solidFill>
                  <a:srgbClr val="0070C0"/>
                </a:solidFill>
              </a:rPr>
              <a:t>1 </a:t>
            </a:r>
            <a:r>
              <a:rPr lang="el-GR" sz="1060" dirty="0">
                <a:solidFill>
                  <a:srgbClr val="0070C0"/>
                </a:solidFill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μ</a:t>
            </a:r>
            <a:r>
              <a:rPr lang="fr-FR" sz="1060" dirty="0">
                <a:solidFill>
                  <a:srgbClr val="0070C0"/>
                </a:solidFill>
              </a:rPr>
              <a:t>A</a:t>
            </a:r>
          </a:p>
        </p:txBody>
      </p:sp>
      <p:sp>
        <p:nvSpPr>
          <p:cNvPr id="19" name="ZoneTexte 18">
            <a:extLst>
              <a:ext uri="{FF2B5EF4-FFF2-40B4-BE49-F238E27FC236}">
                <a16:creationId xmlns:a16="http://schemas.microsoft.com/office/drawing/2014/main" id="{93DC290B-81D0-4AC1-82D6-E145BC7EED92}"/>
              </a:ext>
            </a:extLst>
          </p:cNvPr>
          <p:cNvSpPr txBox="1"/>
          <p:nvPr/>
        </p:nvSpPr>
        <p:spPr>
          <a:xfrm>
            <a:off x="2729765" y="5034991"/>
            <a:ext cx="968346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400" dirty="0"/>
              <a:t>Faisceau350 </a:t>
            </a:r>
            <a:r>
              <a:rPr lang="fr-FR" sz="1400" dirty="0" err="1"/>
              <a:t>Kev</a:t>
            </a:r>
            <a:endParaRPr lang="fr-FR" sz="1400" dirty="0"/>
          </a:p>
        </p:txBody>
      </p:sp>
      <p:sp>
        <p:nvSpPr>
          <p:cNvPr id="25" name="Flèche : bas 24">
            <a:extLst>
              <a:ext uri="{FF2B5EF4-FFF2-40B4-BE49-F238E27FC236}">
                <a16:creationId xmlns:a16="http://schemas.microsoft.com/office/drawing/2014/main" id="{9595AF65-6306-4603-881C-CEF2C4E26568}"/>
              </a:ext>
            </a:extLst>
          </p:cNvPr>
          <p:cNvSpPr/>
          <p:nvPr/>
        </p:nvSpPr>
        <p:spPr>
          <a:xfrm rot="10800000">
            <a:off x="3055180" y="4793274"/>
            <a:ext cx="148396" cy="239082"/>
          </a:xfrm>
          <a:prstGeom prst="downArrow">
            <a:avLst/>
          </a:prstGeom>
          <a:solidFill>
            <a:schemeClr val="accent2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 sz="1767"/>
          </a:p>
        </p:txBody>
      </p:sp>
      <p:sp>
        <p:nvSpPr>
          <p:cNvPr id="26" name="ZoneTexte 25">
            <a:extLst>
              <a:ext uri="{FF2B5EF4-FFF2-40B4-BE49-F238E27FC236}">
                <a16:creationId xmlns:a16="http://schemas.microsoft.com/office/drawing/2014/main" id="{48402781-87ED-4769-A007-775DDF0AAF68}"/>
              </a:ext>
            </a:extLst>
          </p:cNvPr>
          <p:cNvSpPr txBox="1"/>
          <p:nvPr/>
        </p:nvSpPr>
        <p:spPr>
          <a:xfrm>
            <a:off x="835618" y="60714"/>
            <a:ext cx="6048474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1004858"/>
            <a:r>
              <a:rPr lang="fr-FR" dirty="0">
                <a:solidFill>
                  <a:prstClr val="black"/>
                </a:solidFill>
              </a:rPr>
              <a:t>Simulation de l’injecteur </a:t>
            </a:r>
          </a:p>
        </p:txBody>
      </p:sp>
      <p:sp>
        <p:nvSpPr>
          <p:cNvPr id="2" name="ZoneTexte 1">
            <a:extLst>
              <a:ext uri="{FF2B5EF4-FFF2-40B4-BE49-F238E27FC236}">
                <a16:creationId xmlns:a16="http://schemas.microsoft.com/office/drawing/2014/main" id="{2A70991E-A038-4723-9500-F171AFE0DA50}"/>
              </a:ext>
            </a:extLst>
          </p:cNvPr>
          <p:cNvSpPr txBox="1"/>
          <p:nvPr/>
        </p:nvSpPr>
        <p:spPr>
          <a:xfrm>
            <a:off x="8517483" y="1379486"/>
            <a:ext cx="153348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400" dirty="0"/>
              <a:t>CF conditionnée</a:t>
            </a:r>
          </a:p>
        </p:txBody>
      </p:sp>
      <p:sp>
        <p:nvSpPr>
          <p:cNvPr id="27" name="Espace réservé du pied de page 7">
            <a:extLst>
              <a:ext uri="{FF2B5EF4-FFF2-40B4-BE49-F238E27FC236}">
                <a16:creationId xmlns:a16="http://schemas.microsoft.com/office/drawing/2014/main" id="{1716CDB3-1740-4FBC-9938-9359885036B9}"/>
              </a:ext>
            </a:extLst>
          </p:cNvPr>
          <p:cNvSpPr txBox="1">
            <a:spLocks/>
          </p:cNvSpPr>
          <p:nvPr/>
        </p:nvSpPr>
        <p:spPr>
          <a:xfrm>
            <a:off x="2902620" y="5735173"/>
            <a:ext cx="4896544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fr-FR"/>
            </a:defPPr>
            <a:lvl1pPr algn="ctr" defTabSz="1004888" rtl="0" fontAlgn="base">
              <a:spcBef>
                <a:spcPct val="0"/>
              </a:spcBef>
              <a:spcAft>
                <a:spcPct val="0"/>
              </a:spcAft>
              <a:defRPr sz="1200" kern="1200">
                <a:solidFill>
                  <a:schemeClr val="bg1"/>
                </a:solidFill>
                <a:latin typeface="Arial" charset="0"/>
                <a:ea typeface="+mn-ea"/>
                <a:cs typeface="Arial" charset="0"/>
              </a:defRPr>
            </a:lvl1pPr>
            <a:lvl2pPr marL="501650" indent="-44450" algn="l" defTabSz="1004888" rtl="0" fontAlgn="base">
              <a:spcBef>
                <a:spcPct val="0"/>
              </a:spcBef>
              <a:spcAft>
                <a:spcPct val="0"/>
              </a:spcAft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2pPr>
            <a:lvl3pPr marL="1004888" indent="-90488" algn="l" defTabSz="1004888" rtl="0" fontAlgn="base">
              <a:spcBef>
                <a:spcPct val="0"/>
              </a:spcBef>
              <a:spcAft>
                <a:spcPct val="0"/>
              </a:spcAft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3pPr>
            <a:lvl4pPr marL="1508125" indent="-136525" algn="l" defTabSz="1004888" rtl="0" fontAlgn="base">
              <a:spcBef>
                <a:spcPct val="0"/>
              </a:spcBef>
              <a:spcAft>
                <a:spcPct val="0"/>
              </a:spcAft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4pPr>
            <a:lvl5pPr marL="2009775" indent="-180975" algn="l" defTabSz="1004888" rtl="0" fontAlgn="base">
              <a:spcBef>
                <a:spcPct val="0"/>
              </a:spcBef>
              <a:spcAft>
                <a:spcPct val="0"/>
              </a:spcAft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5pPr>
            <a:lvl6pPr marL="2286000" algn="l" defTabSz="914400" rtl="0" eaLnBrk="1" latinLnBrk="0" hangingPunct="1"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6pPr>
            <a:lvl7pPr marL="2743200" algn="l" defTabSz="914400" rtl="0" eaLnBrk="1" latinLnBrk="0" hangingPunct="1"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7pPr>
            <a:lvl8pPr marL="3200400" algn="l" defTabSz="914400" rtl="0" eaLnBrk="1" latinLnBrk="0" hangingPunct="1"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8pPr>
            <a:lvl9pPr marL="3657600" algn="l" defTabSz="914400" rtl="0" eaLnBrk="1" latinLnBrk="0" hangingPunct="1"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9pPr>
          </a:lstStyle>
          <a:p>
            <a:r>
              <a:rPr lang="fr-FR" dirty="0"/>
              <a:t>PERLE- Project Progress </a:t>
            </a:r>
            <a:r>
              <a:rPr lang="fr-FR" dirty="0" err="1"/>
              <a:t>Review</a:t>
            </a:r>
            <a:r>
              <a:rPr lang="fr-FR" dirty="0"/>
              <a:t>- 3-2025</a:t>
            </a:r>
          </a:p>
        </p:txBody>
      </p:sp>
    </p:spTree>
    <p:extLst>
      <p:ext uri="{BB962C8B-B14F-4D97-AF65-F5344CB8AC3E}">
        <p14:creationId xmlns:p14="http://schemas.microsoft.com/office/powerpoint/2010/main" val="1933219048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8F49F9BA-3F49-4894-A40A-872EB9E5E993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345827" y="5684810"/>
            <a:ext cx="2422525" cy="322263"/>
          </a:xfrm>
        </p:spPr>
        <p:txBody>
          <a:bodyPr/>
          <a:lstStyle/>
          <a:p>
            <a:fld id="{796FEDF3-1405-4928-B66F-42D14B1C5049}" type="datetime1">
              <a:rPr lang="fr-FR" smtClean="0"/>
              <a:t>22/05/2025</a:t>
            </a:fld>
            <a:endParaRPr lang="fr-FR" dirty="0"/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7CC878B2-BD6A-4696-B8FF-32B33EC5E62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7375229" y="5684809"/>
            <a:ext cx="2422525" cy="322263"/>
          </a:xfrm>
        </p:spPr>
        <p:txBody>
          <a:bodyPr/>
          <a:lstStyle/>
          <a:p>
            <a:fld id="{24D4A81E-7385-440B-8FA2-CC8F7660564D}" type="slidenum">
              <a:rPr lang="fr-FR" smtClean="0"/>
              <a:t>7</a:t>
            </a:fld>
            <a:endParaRPr lang="fr-FR" dirty="0"/>
          </a:p>
        </p:txBody>
      </p:sp>
      <p:sp>
        <p:nvSpPr>
          <p:cNvPr id="8" name="ZoneTexte 7">
            <a:extLst>
              <a:ext uri="{FF2B5EF4-FFF2-40B4-BE49-F238E27FC236}">
                <a16:creationId xmlns:a16="http://schemas.microsoft.com/office/drawing/2014/main" id="{8AB883A8-69A2-456D-B83F-5EFECE238DF5}"/>
              </a:ext>
            </a:extLst>
          </p:cNvPr>
          <p:cNvSpPr txBox="1"/>
          <p:nvPr/>
        </p:nvSpPr>
        <p:spPr>
          <a:xfrm>
            <a:off x="521896" y="609468"/>
            <a:ext cx="4710187" cy="36426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767" dirty="0"/>
              <a:t>Scenario de conditionnement : un exemple</a:t>
            </a:r>
          </a:p>
        </p:txBody>
      </p:sp>
      <p:graphicFrame>
        <p:nvGraphicFramePr>
          <p:cNvPr id="9" name="Graphique 8">
            <a:extLst>
              <a:ext uri="{FF2B5EF4-FFF2-40B4-BE49-F238E27FC236}">
                <a16:creationId xmlns:a16="http://schemas.microsoft.com/office/drawing/2014/main" id="{3150335E-DAC2-43E4-8767-17DEB1ECBE1A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421217662"/>
              </p:ext>
            </p:extLst>
          </p:nvPr>
        </p:nvGraphicFramePr>
        <p:xfrm>
          <a:off x="240495" y="1031685"/>
          <a:ext cx="6858000" cy="3829050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sp>
        <p:nvSpPr>
          <p:cNvPr id="10" name="Flèche : bas 9">
            <a:extLst>
              <a:ext uri="{FF2B5EF4-FFF2-40B4-BE49-F238E27FC236}">
                <a16:creationId xmlns:a16="http://schemas.microsoft.com/office/drawing/2014/main" id="{F1B507CF-182E-4B86-9C37-31BD5489785E}"/>
              </a:ext>
            </a:extLst>
          </p:cNvPr>
          <p:cNvSpPr/>
          <p:nvPr/>
        </p:nvSpPr>
        <p:spPr>
          <a:xfrm rot="10800000">
            <a:off x="1032583" y="4646923"/>
            <a:ext cx="148396" cy="239082"/>
          </a:xfrm>
          <a:prstGeom prst="downArrow">
            <a:avLst/>
          </a:prstGeom>
          <a:solidFill>
            <a:schemeClr val="accent2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 sz="1767"/>
          </a:p>
        </p:txBody>
      </p:sp>
      <p:sp>
        <p:nvSpPr>
          <p:cNvPr id="11" name="Flèche : bas 10">
            <a:extLst>
              <a:ext uri="{FF2B5EF4-FFF2-40B4-BE49-F238E27FC236}">
                <a16:creationId xmlns:a16="http://schemas.microsoft.com/office/drawing/2014/main" id="{D5DA1425-6D45-49C1-BAB0-10D4BB381AFB}"/>
              </a:ext>
            </a:extLst>
          </p:cNvPr>
          <p:cNvSpPr/>
          <p:nvPr/>
        </p:nvSpPr>
        <p:spPr>
          <a:xfrm rot="10800000">
            <a:off x="4540477" y="4715610"/>
            <a:ext cx="148396" cy="239082"/>
          </a:xfrm>
          <a:prstGeom prst="downArrow">
            <a:avLst/>
          </a:prstGeom>
          <a:solidFill>
            <a:schemeClr val="accent2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 sz="1767"/>
          </a:p>
        </p:txBody>
      </p:sp>
      <p:sp>
        <p:nvSpPr>
          <p:cNvPr id="12" name="Flèche : bas 11">
            <a:extLst>
              <a:ext uri="{FF2B5EF4-FFF2-40B4-BE49-F238E27FC236}">
                <a16:creationId xmlns:a16="http://schemas.microsoft.com/office/drawing/2014/main" id="{D370D6E2-248B-4BD0-B8DB-217C33DA7E39}"/>
              </a:ext>
            </a:extLst>
          </p:cNvPr>
          <p:cNvSpPr/>
          <p:nvPr/>
        </p:nvSpPr>
        <p:spPr>
          <a:xfrm rot="10800000">
            <a:off x="2843572" y="4646923"/>
            <a:ext cx="148396" cy="239082"/>
          </a:xfrm>
          <a:prstGeom prst="downArrow">
            <a:avLst/>
          </a:prstGeom>
          <a:solidFill>
            <a:schemeClr val="accent2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 sz="1767"/>
          </a:p>
        </p:txBody>
      </p:sp>
      <p:sp>
        <p:nvSpPr>
          <p:cNvPr id="13" name="ZoneTexte 12">
            <a:extLst>
              <a:ext uri="{FF2B5EF4-FFF2-40B4-BE49-F238E27FC236}">
                <a16:creationId xmlns:a16="http://schemas.microsoft.com/office/drawing/2014/main" id="{350D618A-0E1F-406A-8C30-E6EF5B2E8D0D}"/>
              </a:ext>
            </a:extLst>
          </p:cNvPr>
          <p:cNvSpPr txBox="1"/>
          <p:nvPr/>
        </p:nvSpPr>
        <p:spPr>
          <a:xfrm>
            <a:off x="2572837" y="4926059"/>
            <a:ext cx="60830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400" dirty="0"/>
              <a:t>1 mA</a:t>
            </a:r>
          </a:p>
        </p:txBody>
      </p:sp>
      <p:sp>
        <p:nvSpPr>
          <p:cNvPr id="14" name="ZoneTexte 13">
            <a:extLst>
              <a:ext uri="{FF2B5EF4-FFF2-40B4-BE49-F238E27FC236}">
                <a16:creationId xmlns:a16="http://schemas.microsoft.com/office/drawing/2014/main" id="{5DEBFEB0-B92F-4F7F-BFB1-D30F65F87333}"/>
              </a:ext>
            </a:extLst>
          </p:cNvPr>
          <p:cNvSpPr txBox="1"/>
          <p:nvPr/>
        </p:nvSpPr>
        <p:spPr>
          <a:xfrm>
            <a:off x="835154" y="4894361"/>
            <a:ext cx="60830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400" dirty="0"/>
              <a:t>1 </a:t>
            </a:r>
            <a:r>
              <a:rPr lang="el-GR" sz="1400" dirty="0"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μ</a:t>
            </a:r>
            <a:r>
              <a:rPr lang="fr-FR" sz="1400" dirty="0"/>
              <a:t>A</a:t>
            </a:r>
          </a:p>
        </p:txBody>
      </p:sp>
      <p:sp>
        <p:nvSpPr>
          <p:cNvPr id="15" name="ZoneTexte 14">
            <a:extLst>
              <a:ext uri="{FF2B5EF4-FFF2-40B4-BE49-F238E27FC236}">
                <a16:creationId xmlns:a16="http://schemas.microsoft.com/office/drawing/2014/main" id="{487A6B72-B8C0-4586-8C2E-E666AE791B30}"/>
              </a:ext>
            </a:extLst>
          </p:cNvPr>
          <p:cNvSpPr txBox="1"/>
          <p:nvPr/>
        </p:nvSpPr>
        <p:spPr>
          <a:xfrm>
            <a:off x="4310521" y="4944460"/>
            <a:ext cx="826517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400" dirty="0"/>
              <a:t>20 mA</a:t>
            </a:r>
          </a:p>
        </p:txBody>
      </p:sp>
      <p:sp>
        <p:nvSpPr>
          <p:cNvPr id="16" name="ZoneTexte 15">
            <a:extLst>
              <a:ext uri="{FF2B5EF4-FFF2-40B4-BE49-F238E27FC236}">
                <a16:creationId xmlns:a16="http://schemas.microsoft.com/office/drawing/2014/main" id="{1486500C-E123-4AF4-AB0C-223869976560}"/>
              </a:ext>
            </a:extLst>
          </p:cNvPr>
          <p:cNvSpPr txBox="1"/>
          <p:nvPr/>
        </p:nvSpPr>
        <p:spPr>
          <a:xfrm>
            <a:off x="7402611" y="5033781"/>
            <a:ext cx="1459434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dirty="0"/>
              <a:t>A discuter</a:t>
            </a:r>
          </a:p>
        </p:txBody>
      </p:sp>
      <p:sp>
        <p:nvSpPr>
          <p:cNvPr id="17" name="ZoneTexte 16">
            <a:extLst>
              <a:ext uri="{FF2B5EF4-FFF2-40B4-BE49-F238E27FC236}">
                <a16:creationId xmlns:a16="http://schemas.microsoft.com/office/drawing/2014/main" id="{75794DD8-A970-42DA-A1B1-CB68C2926959}"/>
              </a:ext>
            </a:extLst>
          </p:cNvPr>
          <p:cNvSpPr txBox="1"/>
          <p:nvPr/>
        </p:nvSpPr>
        <p:spPr>
          <a:xfrm>
            <a:off x="7690643" y="884089"/>
            <a:ext cx="2049548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Ø"/>
            </a:pPr>
            <a:r>
              <a:rPr lang="fr-FR" sz="1600" dirty="0"/>
              <a:t>approximations:</a:t>
            </a:r>
          </a:p>
        </p:txBody>
      </p:sp>
      <p:sp>
        <p:nvSpPr>
          <p:cNvPr id="18" name="ZoneTexte 17">
            <a:extLst>
              <a:ext uri="{FF2B5EF4-FFF2-40B4-BE49-F238E27FC236}">
                <a16:creationId xmlns:a16="http://schemas.microsoft.com/office/drawing/2014/main" id="{44FBC13D-5016-4053-85D0-26C4B551E0AC}"/>
              </a:ext>
            </a:extLst>
          </p:cNvPr>
          <p:cNvSpPr txBox="1"/>
          <p:nvPr/>
        </p:nvSpPr>
        <p:spPr>
          <a:xfrm>
            <a:off x="7798655" y="1275227"/>
            <a:ext cx="3096344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200" dirty="0"/>
              <a:t>Rendement de désorption ESD</a:t>
            </a:r>
          </a:p>
        </p:txBody>
      </p:sp>
      <p:sp>
        <p:nvSpPr>
          <p:cNvPr id="20" name="ZoneTexte 19">
            <a:extLst>
              <a:ext uri="{FF2B5EF4-FFF2-40B4-BE49-F238E27FC236}">
                <a16:creationId xmlns:a16="http://schemas.microsoft.com/office/drawing/2014/main" id="{F4F5F713-8AA6-4F96-A1E2-541A39FFDD9C}"/>
              </a:ext>
            </a:extLst>
          </p:cNvPr>
          <p:cNvSpPr txBox="1"/>
          <p:nvPr/>
        </p:nvSpPr>
        <p:spPr>
          <a:xfrm>
            <a:off x="7798655" y="1521946"/>
            <a:ext cx="180020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200" dirty="0"/>
              <a:t>Taille faisceau identique</a:t>
            </a:r>
          </a:p>
        </p:txBody>
      </p:sp>
      <p:sp>
        <p:nvSpPr>
          <p:cNvPr id="2" name="ZoneTexte 1">
            <a:extLst>
              <a:ext uri="{FF2B5EF4-FFF2-40B4-BE49-F238E27FC236}">
                <a16:creationId xmlns:a16="http://schemas.microsoft.com/office/drawing/2014/main" id="{82759CE7-106E-42B9-8DC6-763A1D3A944B}"/>
              </a:ext>
            </a:extLst>
          </p:cNvPr>
          <p:cNvSpPr txBox="1"/>
          <p:nvPr/>
        </p:nvSpPr>
        <p:spPr>
          <a:xfrm>
            <a:off x="7686222" y="2578933"/>
            <a:ext cx="252028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ü"/>
            </a:pPr>
            <a:r>
              <a:rPr lang="fr-FR" sz="1600" dirty="0"/>
              <a:t>Au départ Nécessité d’un faible courant </a:t>
            </a:r>
          </a:p>
        </p:txBody>
      </p:sp>
      <p:sp>
        <p:nvSpPr>
          <p:cNvPr id="3" name="ZoneTexte 2">
            <a:extLst>
              <a:ext uri="{FF2B5EF4-FFF2-40B4-BE49-F238E27FC236}">
                <a16:creationId xmlns:a16="http://schemas.microsoft.com/office/drawing/2014/main" id="{B25FF7B0-C73B-4306-957A-1676B2A5A6DB}"/>
              </a:ext>
            </a:extLst>
          </p:cNvPr>
          <p:cNvSpPr txBox="1"/>
          <p:nvPr/>
        </p:nvSpPr>
        <p:spPr>
          <a:xfrm>
            <a:off x="7686222" y="3528197"/>
            <a:ext cx="2985653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ü"/>
            </a:pPr>
            <a:r>
              <a:rPr lang="fr-FR" sz="1600" dirty="0"/>
              <a:t>Un conditionnement de la CF après ~ 35 heures de faisceau</a:t>
            </a:r>
          </a:p>
        </p:txBody>
      </p:sp>
      <p:sp>
        <p:nvSpPr>
          <p:cNvPr id="19" name="ZoneTexte 18">
            <a:extLst>
              <a:ext uri="{FF2B5EF4-FFF2-40B4-BE49-F238E27FC236}">
                <a16:creationId xmlns:a16="http://schemas.microsoft.com/office/drawing/2014/main" id="{29F76877-DF26-4DD4-88D5-D16B6772A309}"/>
              </a:ext>
            </a:extLst>
          </p:cNvPr>
          <p:cNvSpPr txBox="1"/>
          <p:nvPr/>
        </p:nvSpPr>
        <p:spPr>
          <a:xfrm>
            <a:off x="834618" y="122651"/>
            <a:ext cx="6048474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1004858"/>
            <a:r>
              <a:rPr lang="fr-FR" dirty="0">
                <a:solidFill>
                  <a:prstClr val="black"/>
                </a:solidFill>
              </a:rPr>
              <a:t>Simulation de l’injecteur </a:t>
            </a:r>
          </a:p>
        </p:txBody>
      </p:sp>
      <p:sp>
        <p:nvSpPr>
          <p:cNvPr id="21" name="Espace réservé du pied de page 7">
            <a:extLst>
              <a:ext uri="{FF2B5EF4-FFF2-40B4-BE49-F238E27FC236}">
                <a16:creationId xmlns:a16="http://schemas.microsoft.com/office/drawing/2014/main" id="{0FE9D5D9-DF33-49BE-86AE-5210407E2425}"/>
              </a:ext>
            </a:extLst>
          </p:cNvPr>
          <p:cNvSpPr txBox="1">
            <a:spLocks/>
          </p:cNvSpPr>
          <p:nvPr/>
        </p:nvSpPr>
        <p:spPr>
          <a:xfrm>
            <a:off x="2938115" y="5714820"/>
            <a:ext cx="4896544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fr-FR"/>
            </a:defPPr>
            <a:lvl1pPr algn="ctr" defTabSz="1004888" rtl="0" fontAlgn="base">
              <a:spcBef>
                <a:spcPct val="0"/>
              </a:spcBef>
              <a:spcAft>
                <a:spcPct val="0"/>
              </a:spcAft>
              <a:defRPr sz="1200" kern="1200">
                <a:solidFill>
                  <a:schemeClr val="bg1"/>
                </a:solidFill>
                <a:latin typeface="Arial" charset="0"/>
                <a:ea typeface="+mn-ea"/>
                <a:cs typeface="Arial" charset="0"/>
              </a:defRPr>
            </a:lvl1pPr>
            <a:lvl2pPr marL="501650" indent="-44450" algn="l" defTabSz="1004888" rtl="0" fontAlgn="base">
              <a:spcBef>
                <a:spcPct val="0"/>
              </a:spcBef>
              <a:spcAft>
                <a:spcPct val="0"/>
              </a:spcAft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2pPr>
            <a:lvl3pPr marL="1004888" indent="-90488" algn="l" defTabSz="1004888" rtl="0" fontAlgn="base">
              <a:spcBef>
                <a:spcPct val="0"/>
              </a:spcBef>
              <a:spcAft>
                <a:spcPct val="0"/>
              </a:spcAft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3pPr>
            <a:lvl4pPr marL="1508125" indent="-136525" algn="l" defTabSz="1004888" rtl="0" fontAlgn="base">
              <a:spcBef>
                <a:spcPct val="0"/>
              </a:spcBef>
              <a:spcAft>
                <a:spcPct val="0"/>
              </a:spcAft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4pPr>
            <a:lvl5pPr marL="2009775" indent="-180975" algn="l" defTabSz="1004888" rtl="0" fontAlgn="base">
              <a:spcBef>
                <a:spcPct val="0"/>
              </a:spcBef>
              <a:spcAft>
                <a:spcPct val="0"/>
              </a:spcAft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5pPr>
            <a:lvl6pPr marL="2286000" algn="l" defTabSz="914400" rtl="0" eaLnBrk="1" latinLnBrk="0" hangingPunct="1"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6pPr>
            <a:lvl7pPr marL="2743200" algn="l" defTabSz="914400" rtl="0" eaLnBrk="1" latinLnBrk="0" hangingPunct="1"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7pPr>
            <a:lvl8pPr marL="3200400" algn="l" defTabSz="914400" rtl="0" eaLnBrk="1" latinLnBrk="0" hangingPunct="1"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8pPr>
            <a:lvl9pPr marL="3657600" algn="l" defTabSz="914400" rtl="0" eaLnBrk="1" latinLnBrk="0" hangingPunct="1"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9pPr>
          </a:lstStyle>
          <a:p>
            <a:r>
              <a:rPr lang="fr-FR"/>
              <a:t>PERLE- Project Progress Review- 3-2025</a:t>
            </a:r>
            <a:endParaRPr lang="fr-FR" dirty="0"/>
          </a:p>
        </p:txBody>
      </p:sp>
      <p:sp>
        <p:nvSpPr>
          <p:cNvPr id="5" name="ZoneTexte 4">
            <a:extLst>
              <a:ext uri="{FF2B5EF4-FFF2-40B4-BE49-F238E27FC236}">
                <a16:creationId xmlns:a16="http://schemas.microsoft.com/office/drawing/2014/main" id="{BE2A3A05-C1FB-4C85-9CA6-3C345777952C}"/>
              </a:ext>
            </a:extLst>
          </p:cNvPr>
          <p:cNvSpPr txBox="1"/>
          <p:nvPr/>
        </p:nvSpPr>
        <p:spPr>
          <a:xfrm>
            <a:off x="123934" y="4648139"/>
            <a:ext cx="1152128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000" dirty="0"/>
              <a:t>Faisceau 350Kev</a:t>
            </a:r>
          </a:p>
        </p:txBody>
      </p:sp>
    </p:spTree>
    <p:extLst>
      <p:ext uri="{BB962C8B-B14F-4D97-AF65-F5344CB8AC3E}">
        <p14:creationId xmlns:p14="http://schemas.microsoft.com/office/powerpoint/2010/main" val="3998000274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ous-titre 2">
            <a:extLst>
              <a:ext uri="{FF2B5EF4-FFF2-40B4-BE49-F238E27FC236}">
                <a16:creationId xmlns:a16="http://schemas.microsoft.com/office/drawing/2014/main" id="{64472821-769D-414A-B38E-E26E6911DA36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065907" y="2453681"/>
            <a:ext cx="8079581" cy="576064"/>
          </a:xfrm>
        </p:spPr>
        <p:txBody>
          <a:bodyPr/>
          <a:lstStyle/>
          <a:p>
            <a:r>
              <a:rPr lang="fr-FR" dirty="0"/>
              <a:t>FIN</a:t>
            </a:r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6B75A60B-2586-4C7D-8373-E3DC34E9CF9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09EFF63-5D88-4792-9351-175E58476D85}" type="datetime1">
              <a:rPr lang="fr-FR" smtClean="0"/>
              <a:t>22/05/2025</a:t>
            </a:fld>
            <a:endParaRPr lang="fr-FR"/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B8A638F2-CA6D-4652-9C8B-59232147E60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4D4A81E-7385-440B-8FA2-CC8F7660564D}" type="slidenum">
              <a:rPr lang="fr-FR" smtClean="0"/>
              <a:t>8</a:t>
            </a:fld>
            <a:endParaRPr lang="fr-FR"/>
          </a:p>
        </p:txBody>
      </p:sp>
      <p:sp>
        <p:nvSpPr>
          <p:cNvPr id="7" name="Espace réservé du pied de page 7">
            <a:extLst>
              <a:ext uri="{FF2B5EF4-FFF2-40B4-BE49-F238E27FC236}">
                <a16:creationId xmlns:a16="http://schemas.microsoft.com/office/drawing/2014/main" id="{9194DF4C-981C-4EF8-8DC2-1F2B612090A0}"/>
              </a:ext>
            </a:extLst>
          </p:cNvPr>
          <p:cNvSpPr txBox="1">
            <a:spLocks/>
          </p:cNvSpPr>
          <p:nvPr/>
        </p:nvSpPr>
        <p:spPr>
          <a:xfrm>
            <a:off x="2938115" y="5714820"/>
            <a:ext cx="4896544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fr-FR"/>
            </a:defPPr>
            <a:lvl1pPr algn="ctr" defTabSz="1004888" rtl="0" fontAlgn="base">
              <a:spcBef>
                <a:spcPct val="0"/>
              </a:spcBef>
              <a:spcAft>
                <a:spcPct val="0"/>
              </a:spcAft>
              <a:defRPr sz="1200" kern="1200">
                <a:solidFill>
                  <a:schemeClr val="bg1"/>
                </a:solidFill>
                <a:latin typeface="Arial" charset="0"/>
                <a:ea typeface="+mn-ea"/>
                <a:cs typeface="Arial" charset="0"/>
              </a:defRPr>
            </a:lvl1pPr>
            <a:lvl2pPr marL="501650" indent="-44450" algn="l" defTabSz="1004888" rtl="0" fontAlgn="base">
              <a:spcBef>
                <a:spcPct val="0"/>
              </a:spcBef>
              <a:spcAft>
                <a:spcPct val="0"/>
              </a:spcAft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2pPr>
            <a:lvl3pPr marL="1004888" indent="-90488" algn="l" defTabSz="1004888" rtl="0" fontAlgn="base">
              <a:spcBef>
                <a:spcPct val="0"/>
              </a:spcBef>
              <a:spcAft>
                <a:spcPct val="0"/>
              </a:spcAft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3pPr>
            <a:lvl4pPr marL="1508125" indent="-136525" algn="l" defTabSz="1004888" rtl="0" fontAlgn="base">
              <a:spcBef>
                <a:spcPct val="0"/>
              </a:spcBef>
              <a:spcAft>
                <a:spcPct val="0"/>
              </a:spcAft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4pPr>
            <a:lvl5pPr marL="2009775" indent="-180975" algn="l" defTabSz="1004888" rtl="0" fontAlgn="base">
              <a:spcBef>
                <a:spcPct val="0"/>
              </a:spcBef>
              <a:spcAft>
                <a:spcPct val="0"/>
              </a:spcAft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5pPr>
            <a:lvl6pPr marL="2286000" algn="l" defTabSz="914400" rtl="0" eaLnBrk="1" latinLnBrk="0" hangingPunct="1"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6pPr>
            <a:lvl7pPr marL="2743200" algn="l" defTabSz="914400" rtl="0" eaLnBrk="1" latinLnBrk="0" hangingPunct="1"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7pPr>
            <a:lvl8pPr marL="3200400" algn="l" defTabSz="914400" rtl="0" eaLnBrk="1" latinLnBrk="0" hangingPunct="1"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8pPr>
            <a:lvl9pPr marL="3657600" algn="l" defTabSz="914400" rtl="0" eaLnBrk="1" latinLnBrk="0" hangingPunct="1">
              <a:defRPr sz="2000" kern="1200">
                <a:solidFill>
                  <a:schemeClr val="tx1"/>
                </a:solidFill>
                <a:latin typeface="Arial" charset="0"/>
                <a:ea typeface="+mn-ea"/>
                <a:cs typeface="Arial" charset="0"/>
              </a:defRPr>
            </a:lvl9pPr>
          </a:lstStyle>
          <a:p>
            <a:r>
              <a:rPr lang="fr-FR"/>
              <a:t>PERLE- Project Progress Review- 3-2025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2845339860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Espace réservé de la date 6">
            <a:extLst>
              <a:ext uri="{FF2B5EF4-FFF2-40B4-BE49-F238E27FC236}">
                <a16:creationId xmlns:a16="http://schemas.microsoft.com/office/drawing/2014/main" id="{BB36845B-E177-445F-BDF6-EF49192F9CF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dirty="0"/>
              <a:t>22/05/2025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449A4365-0530-4B07-8858-A4DE09CFA49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/>
              <a:t>PERLE- Project Progress </a:t>
            </a:r>
            <a:r>
              <a:rPr lang="fr-FR" dirty="0" err="1"/>
              <a:t>Review</a:t>
            </a:r>
            <a:r>
              <a:rPr lang="fr-FR" dirty="0"/>
              <a:t>- 3-2025</a:t>
            </a: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EDAF66F9-F594-473E-839A-CC4089C8AED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9</a:t>
            </a:fld>
            <a:endParaRPr lang="fr-FR" dirty="0"/>
          </a:p>
        </p:txBody>
      </p:sp>
      <p:sp>
        <p:nvSpPr>
          <p:cNvPr id="11" name="ZoneTexte 10">
            <a:extLst>
              <a:ext uri="{FF2B5EF4-FFF2-40B4-BE49-F238E27FC236}">
                <a16:creationId xmlns:a16="http://schemas.microsoft.com/office/drawing/2014/main" id="{538C1865-51B9-488C-8275-7BAE24C7D1DC}"/>
              </a:ext>
            </a:extLst>
          </p:cNvPr>
          <p:cNvSpPr txBox="1"/>
          <p:nvPr/>
        </p:nvSpPr>
        <p:spPr>
          <a:xfrm>
            <a:off x="201812" y="869504"/>
            <a:ext cx="1872208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panose="05000000000000000000" pitchFamily="2" charset="2"/>
              <a:buChar char="ü"/>
            </a:pPr>
            <a:r>
              <a:rPr lang="fr-FR" dirty="0"/>
              <a:t>A Faire : </a:t>
            </a:r>
          </a:p>
        </p:txBody>
      </p:sp>
      <p:sp>
        <p:nvSpPr>
          <p:cNvPr id="14" name="ZoneTexte 13">
            <a:extLst>
              <a:ext uri="{FF2B5EF4-FFF2-40B4-BE49-F238E27FC236}">
                <a16:creationId xmlns:a16="http://schemas.microsoft.com/office/drawing/2014/main" id="{F3DE9802-9283-4796-AF5C-658ECF93E57B}"/>
              </a:ext>
            </a:extLst>
          </p:cNvPr>
          <p:cNvSpPr txBox="1"/>
          <p:nvPr/>
        </p:nvSpPr>
        <p:spPr>
          <a:xfrm>
            <a:off x="993899" y="1269614"/>
            <a:ext cx="5598727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600" dirty="0"/>
              <a:t>Simulation de l’injecteur + Merger dans sa totalité</a:t>
            </a:r>
          </a:p>
        </p:txBody>
      </p:sp>
      <p:sp>
        <p:nvSpPr>
          <p:cNvPr id="15" name="ZoneTexte 14">
            <a:extLst>
              <a:ext uri="{FF2B5EF4-FFF2-40B4-BE49-F238E27FC236}">
                <a16:creationId xmlns:a16="http://schemas.microsoft.com/office/drawing/2014/main" id="{77C53610-FBF4-4E07-8096-354A3A56E04F}"/>
              </a:ext>
            </a:extLst>
          </p:cNvPr>
          <p:cNvSpPr txBox="1"/>
          <p:nvPr/>
        </p:nvSpPr>
        <p:spPr>
          <a:xfrm>
            <a:off x="993899" y="1551013"/>
            <a:ext cx="4665606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fr-FR" sz="1600" dirty="0"/>
              <a:t>Simulation du vide des anneaux</a:t>
            </a:r>
          </a:p>
        </p:txBody>
      </p:sp>
      <p:sp>
        <p:nvSpPr>
          <p:cNvPr id="5" name="ZoneTexte 4">
            <a:extLst>
              <a:ext uri="{FF2B5EF4-FFF2-40B4-BE49-F238E27FC236}">
                <a16:creationId xmlns:a16="http://schemas.microsoft.com/office/drawing/2014/main" id="{0BA174DE-6E20-47F1-A08B-5E6BEDEC235E}"/>
              </a:ext>
            </a:extLst>
          </p:cNvPr>
          <p:cNvSpPr txBox="1"/>
          <p:nvPr/>
        </p:nvSpPr>
        <p:spPr>
          <a:xfrm>
            <a:off x="993899" y="1886513"/>
            <a:ext cx="4536504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600" dirty="0"/>
              <a:t> Etuvage du Canon</a:t>
            </a:r>
          </a:p>
        </p:txBody>
      </p:sp>
      <p:sp>
        <p:nvSpPr>
          <p:cNvPr id="6" name="ZoneTexte 5">
            <a:extLst>
              <a:ext uri="{FF2B5EF4-FFF2-40B4-BE49-F238E27FC236}">
                <a16:creationId xmlns:a16="http://schemas.microsoft.com/office/drawing/2014/main" id="{54EE1D2F-1C1E-416E-A5D4-9F9334D0F15E}"/>
              </a:ext>
            </a:extLst>
          </p:cNvPr>
          <p:cNvSpPr txBox="1"/>
          <p:nvPr/>
        </p:nvSpPr>
        <p:spPr>
          <a:xfrm>
            <a:off x="993899" y="2225067"/>
            <a:ext cx="4392488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600" dirty="0"/>
              <a:t> Tests chambre dépôt MBE</a:t>
            </a:r>
          </a:p>
        </p:txBody>
      </p:sp>
      <p:sp>
        <p:nvSpPr>
          <p:cNvPr id="10" name="ZoneTexte 9">
            <a:extLst>
              <a:ext uri="{FF2B5EF4-FFF2-40B4-BE49-F238E27FC236}">
                <a16:creationId xmlns:a16="http://schemas.microsoft.com/office/drawing/2014/main" id="{A72ACB59-9A7D-4ACE-AB3F-F912927A914C}"/>
              </a:ext>
            </a:extLst>
          </p:cNvPr>
          <p:cNvSpPr txBox="1"/>
          <p:nvPr/>
        </p:nvSpPr>
        <p:spPr>
          <a:xfrm>
            <a:off x="6595388" y="1327747"/>
            <a:ext cx="1728192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200" dirty="0">
                <a:solidFill>
                  <a:schemeClr val="accent5"/>
                </a:solidFill>
              </a:rPr>
              <a:t>Jalon mi juin 2025</a:t>
            </a:r>
          </a:p>
        </p:txBody>
      </p:sp>
      <p:sp>
        <p:nvSpPr>
          <p:cNvPr id="21" name="ZoneTexte 20">
            <a:extLst>
              <a:ext uri="{FF2B5EF4-FFF2-40B4-BE49-F238E27FC236}">
                <a16:creationId xmlns:a16="http://schemas.microsoft.com/office/drawing/2014/main" id="{FA7EDFAA-F11D-443C-9BDB-C30F7910C7AD}"/>
              </a:ext>
            </a:extLst>
          </p:cNvPr>
          <p:cNvSpPr txBox="1"/>
          <p:nvPr/>
        </p:nvSpPr>
        <p:spPr>
          <a:xfrm>
            <a:off x="993899" y="2545504"/>
            <a:ext cx="4392488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600" dirty="0"/>
              <a:t> Etuvage chambre dépôt MBE</a:t>
            </a:r>
          </a:p>
        </p:txBody>
      </p:sp>
      <p:sp>
        <p:nvSpPr>
          <p:cNvPr id="22" name="ZoneTexte 21">
            <a:extLst>
              <a:ext uri="{FF2B5EF4-FFF2-40B4-BE49-F238E27FC236}">
                <a16:creationId xmlns:a16="http://schemas.microsoft.com/office/drawing/2014/main" id="{F230EF97-82E4-4199-B6AB-0CEF8FB59569}"/>
              </a:ext>
            </a:extLst>
          </p:cNvPr>
          <p:cNvSpPr txBox="1"/>
          <p:nvPr/>
        </p:nvSpPr>
        <p:spPr>
          <a:xfrm>
            <a:off x="1407590" y="184702"/>
            <a:ext cx="338437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dirty="0"/>
              <a:t>Les prochaine étapes</a:t>
            </a:r>
          </a:p>
        </p:txBody>
      </p:sp>
      <p:sp>
        <p:nvSpPr>
          <p:cNvPr id="23" name="ZoneTexte 22">
            <a:extLst>
              <a:ext uri="{FF2B5EF4-FFF2-40B4-BE49-F238E27FC236}">
                <a16:creationId xmlns:a16="http://schemas.microsoft.com/office/drawing/2014/main" id="{0F29D2B3-6D1C-430E-B0E2-B8F10D22A44C}"/>
              </a:ext>
            </a:extLst>
          </p:cNvPr>
          <p:cNvSpPr txBox="1"/>
          <p:nvPr/>
        </p:nvSpPr>
        <p:spPr>
          <a:xfrm>
            <a:off x="6592626" y="1604746"/>
            <a:ext cx="1728192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200" dirty="0">
                <a:solidFill>
                  <a:schemeClr val="accent5"/>
                </a:solidFill>
              </a:rPr>
              <a:t>Jalon </a:t>
            </a:r>
            <a:r>
              <a:rPr lang="fr-FR" sz="1200" dirty="0" err="1">
                <a:solidFill>
                  <a:schemeClr val="accent5"/>
                </a:solidFill>
              </a:rPr>
              <a:t>Oct</a:t>
            </a:r>
            <a:r>
              <a:rPr lang="fr-FR" sz="1200" dirty="0">
                <a:solidFill>
                  <a:schemeClr val="accent5"/>
                </a:solidFill>
              </a:rPr>
              <a:t> 2025</a:t>
            </a:r>
          </a:p>
        </p:txBody>
      </p:sp>
    </p:spTree>
    <p:extLst>
      <p:ext uri="{BB962C8B-B14F-4D97-AF65-F5344CB8AC3E}">
        <p14:creationId xmlns:p14="http://schemas.microsoft.com/office/powerpoint/2010/main" val="3879390378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D05BE022-7DA3-47E5-AF71-174441A38EA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F22EBA7-2E80-4AD3-A4D4-B58F2E688A00}" type="datetime1">
              <a:rPr lang="fr-FR" smtClean="0"/>
              <a:t>22/05/2025</a:t>
            </a:fld>
            <a:endParaRPr lang="fr-FR"/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1FC2027C-9DF8-4A87-8E68-4BEF356E382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777AE006-4F08-4D5F-9E66-55103E2648E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4D4A81E-7385-440B-8FA2-CC8F7660564D}" type="slidenum">
              <a:rPr lang="fr-FR" smtClean="0"/>
              <a:t>10</a:t>
            </a:fld>
            <a:endParaRPr lang="fr-FR"/>
          </a:p>
        </p:txBody>
      </p:sp>
      <p:pic>
        <p:nvPicPr>
          <p:cNvPr id="2" name="Image 1">
            <a:extLst>
              <a:ext uri="{FF2B5EF4-FFF2-40B4-BE49-F238E27FC236}">
                <a16:creationId xmlns:a16="http://schemas.microsoft.com/office/drawing/2014/main" id="{98D0BDC8-71B9-45B6-A02D-5EFB785C957D}"/>
              </a:ext>
            </a:extLst>
          </p:cNvPr>
          <p:cNvPicPr>
            <a:picLocks noChangeAspect="1"/>
          </p:cNvPicPr>
          <p:nvPr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39406" y="1277718"/>
            <a:ext cx="4324141" cy="2865006"/>
          </a:xfrm>
          <a:prstGeom prst="rect">
            <a:avLst/>
          </a:prstGeom>
        </p:spPr>
      </p:pic>
      <p:sp>
        <p:nvSpPr>
          <p:cNvPr id="3" name="Rectangle 2">
            <a:extLst>
              <a:ext uri="{FF2B5EF4-FFF2-40B4-BE49-F238E27FC236}">
                <a16:creationId xmlns:a16="http://schemas.microsoft.com/office/drawing/2014/main" id="{5816CEC6-C7B3-4A6C-8C08-3C8631722A77}"/>
              </a:ext>
            </a:extLst>
          </p:cNvPr>
          <p:cNvSpPr/>
          <p:nvPr/>
        </p:nvSpPr>
        <p:spPr>
          <a:xfrm>
            <a:off x="197350" y="4144285"/>
            <a:ext cx="5189038" cy="13161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endParaRPr lang="fr-FR" sz="1237" dirty="0">
              <a:solidFill>
                <a:srgbClr val="000000"/>
              </a:solidFill>
              <a:latin typeface="Times New Roman" panose="02020603050405020304" pitchFamily="18" charset="0"/>
            </a:endParaRPr>
          </a:p>
          <a:p>
            <a:r>
              <a:rPr lang="en-US" sz="1767" dirty="0">
                <a:solidFill>
                  <a:srgbClr val="3232FF"/>
                </a:solidFill>
                <a:latin typeface="Times New Roman" panose="02020603050405020304" pitchFamily="18" charset="0"/>
              </a:rPr>
              <a:t>ESD yields of 316 LN stainless steel baked to 250 ºC for 24 hours as a function of electron dose at electron energy </a:t>
            </a:r>
            <a:r>
              <a:rPr lang="en-US" sz="1767" dirty="0" err="1">
                <a:solidFill>
                  <a:srgbClr val="3232FF"/>
                </a:solidFill>
                <a:latin typeface="Times New Roman" panose="02020603050405020304" pitchFamily="18" charset="0"/>
              </a:rPr>
              <a:t>Ee</a:t>
            </a:r>
            <a:r>
              <a:rPr lang="en-US" sz="1767" dirty="0">
                <a:solidFill>
                  <a:srgbClr val="3232FF"/>
                </a:solidFill>
                <a:latin typeface="Times New Roman" panose="02020603050405020304" pitchFamily="18" charset="0"/>
              </a:rPr>
              <a:t> = 500 eV.</a:t>
            </a:r>
          </a:p>
          <a:p>
            <a:r>
              <a:rPr lang="fr-FR" sz="1414" dirty="0">
                <a:solidFill>
                  <a:srgbClr val="000000"/>
                </a:solidFill>
                <a:latin typeface="Arial" panose="020B0604020202020204" pitchFamily="34" charset="0"/>
              </a:rPr>
              <a:t>O.B. </a:t>
            </a:r>
            <a:r>
              <a:rPr lang="fr-FR" sz="1414" dirty="0" err="1">
                <a:solidFill>
                  <a:srgbClr val="000000"/>
                </a:solidFill>
                <a:latin typeface="Arial" panose="020B0604020202020204" pitchFamily="34" charset="0"/>
              </a:rPr>
              <a:t>Malyshev</a:t>
            </a:r>
            <a:r>
              <a:rPr lang="fr-FR" sz="1414" dirty="0">
                <a:solidFill>
                  <a:srgbClr val="000000"/>
                </a:solidFill>
                <a:latin typeface="Arial" panose="020B0604020202020204" pitchFamily="34" charset="0"/>
              </a:rPr>
              <a:t> and C. </a:t>
            </a:r>
            <a:r>
              <a:rPr lang="fr-FR" sz="1414" dirty="0" err="1">
                <a:solidFill>
                  <a:srgbClr val="000000"/>
                </a:solidFill>
                <a:latin typeface="Arial" panose="020B0604020202020204" pitchFamily="34" charset="0"/>
              </a:rPr>
              <a:t>Naran</a:t>
            </a:r>
            <a:r>
              <a:rPr lang="fr-FR" sz="1414" dirty="0">
                <a:solidFill>
                  <a:srgbClr val="000000"/>
                </a:solidFill>
                <a:latin typeface="Arial" panose="020B0604020202020204" pitchFamily="34" charset="0"/>
              </a:rPr>
              <a:t>. Vacuum </a:t>
            </a:r>
            <a:r>
              <a:rPr lang="fr-FR" sz="1414" b="1" dirty="0">
                <a:solidFill>
                  <a:srgbClr val="000000"/>
                </a:solidFill>
                <a:latin typeface="Arial" panose="020B0604020202020204" pitchFamily="34" charset="0"/>
              </a:rPr>
              <a:t>86</a:t>
            </a:r>
            <a:r>
              <a:rPr lang="fr-FR" sz="1414" dirty="0">
                <a:solidFill>
                  <a:srgbClr val="000000"/>
                </a:solidFill>
                <a:latin typeface="Arial" panose="020B0604020202020204" pitchFamily="34" charset="0"/>
              </a:rPr>
              <a:t>(2012), 1363-1366.</a:t>
            </a:r>
            <a:endParaRPr lang="fr-FR" sz="1767" dirty="0"/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6031A914-9645-48EC-AEDA-82E38ABC33FD}"/>
              </a:ext>
            </a:extLst>
          </p:cNvPr>
          <p:cNvSpPr/>
          <p:nvPr/>
        </p:nvSpPr>
        <p:spPr>
          <a:xfrm>
            <a:off x="875654" y="718664"/>
            <a:ext cx="5386211" cy="473078"/>
          </a:xfrm>
          <a:prstGeom prst="rect">
            <a:avLst/>
          </a:prstGeom>
        </p:spPr>
        <p:txBody>
          <a:bodyPr>
            <a:spAutoFit/>
          </a:bodyPr>
          <a:lstStyle/>
          <a:p>
            <a:endParaRPr lang="fr-FR" sz="707" dirty="0">
              <a:solidFill>
                <a:srgbClr val="000000"/>
              </a:solidFill>
              <a:latin typeface="Calibri" panose="020F0502020204030204" pitchFamily="34" charset="0"/>
            </a:endParaRPr>
          </a:p>
          <a:p>
            <a:r>
              <a:rPr lang="en-US" sz="1767" b="1" dirty="0">
                <a:solidFill>
                  <a:srgbClr val="FF0000"/>
                </a:solidFill>
                <a:latin typeface="Calibri" panose="020F0502020204030204" pitchFamily="34" charset="0"/>
              </a:rPr>
              <a:t>ESD as a function of dose</a:t>
            </a:r>
            <a:endParaRPr lang="fr-FR" sz="1767" dirty="0"/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DBA028ED-42E1-4B10-AECB-0DDBFFBAAA46}"/>
              </a:ext>
            </a:extLst>
          </p:cNvPr>
          <p:cNvSpPr/>
          <p:nvPr/>
        </p:nvSpPr>
        <p:spPr>
          <a:xfrm>
            <a:off x="5626841" y="4833518"/>
            <a:ext cx="5386211" cy="581891"/>
          </a:xfrm>
          <a:prstGeom prst="rect">
            <a:avLst/>
          </a:prstGeom>
        </p:spPr>
        <p:txBody>
          <a:bodyPr>
            <a:spAutoFit/>
          </a:bodyPr>
          <a:lstStyle/>
          <a:p>
            <a:endParaRPr lang="fr-FR" sz="1414" dirty="0">
              <a:solidFill>
                <a:srgbClr val="000000"/>
              </a:solidFill>
              <a:latin typeface="Calibri" panose="020F0502020204030204" pitchFamily="34" charset="0"/>
            </a:endParaRPr>
          </a:p>
          <a:p>
            <a:r>
              <a:rPr lang="fr-FR" sz="1767" dirty="0">
                <a:latin typeface="Calibri" panose="020F0502020204030204" pitchFamily="34" charset="0"/>
              </a:rPr>
              <a:t>O.B. </a:t>
            </a:r>
            <a:r>
              <a:rPr lang="fr-FR" sz="1767" dirty="0" err="1">
                <a:latin typeface="Calibri" panose="020F0502020204030204" pitchFamily="34" charset="0"/>
              </a:rPr>
              <a:t>Malyshev</a:t>
            </a:r>
            <a:r>
              <a:rPr lang="fr-FR" sz="1767" dirty="0">
                <a:latin typeface="Calibri" panose="020F0502020204030204" pitchFamily="34" charset="0"/>
              </a:rPr>
              <a:t> </a:t>
            </a:r>
            <a:r>
              <a:rPr lang="fr-FR" sz="1767" i="1" dirty="0">
                <a:latin typeface="Calibri" panose="020F0502020204030204" pitchFamily="34" charset="0"/>
              </a:rPr>
              <a:t>et al</a:t>
            </a:r>
            <a:r>
              <a:rPr lang="fr-FR" sz="1767" dirty="0">
                <a:latin typeface="Calibri" panose="020F0502020204030204" pitchFamily="34" charset="0"/>
              </a:rPr>
              <a:t>, J. Vac. </a:t>
            </a:r>
            <a:r>
              <a:rPr lang="fr-FR" sz="1767" dirty="0" err="1">
                <a:latin typeface="Calibri" panose="020F0502020204030204" pitchFamily="34" charset="0"/>
              </a:rPr>
              <a:t>Sci</a:t>
            </a:r>
            <a:r>
              <a:rPr lang="fr-FR" sz="1767" dirty="0">
                <a:latin typeface="Calibri" panose="020F0502020204030204" pitchFamily="34" charset="0"/>
              </a:rPr>
              <a:t>. </a:t>
            </a:r>
            <a:r>
              <a:rPr lang="fr-FR" sz="1767" dirty="0" err="1">
                <a:latin typeface="Calibri" panose="020F0502020204030204" pitchFamily="34" charset="0"/>
              </a:rPr>
              <a:t>Technol</a:t>
            </a:r>
            <a:r>
              <a:rPr lang="fr-FR" sz="1767" dirty="0">
                <a:latin typeface="Calibri" panose="020F0502020204030204" pitchFamily="34" charset="0"/>
              </a:rPr>
              <a:t>. </a:t>
            </a:r>
            <a:r>
              <a:rPr lang="fr-FR" sz="1767" b="1" dirty="0">
                <a:latin typeface="Calibri" panose="020F0502020204030204" pitchFamily="34" charset="0"/>
              </a:rPr>
              <a:t>A 28</a:t>
            </a:r>
            <a:r>
              <a:rPr lang="fr-FR" sz="1767" dirty="0">
                <a:latin typeface="Calibri" panose="020F0502020204030204" pitchFamily="34" charset="0"/>
              </a:rPr>
              <a:t>(2010) 1215. </a:t>
            </a:r>
            <a:endParaRPr lang="fr-FR" sz="1767" dirty="0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91BE8DF2-AC17-4D41-A8AB-55A8FC54B56F}"/>
              </a:ext>
            </a:extLst>
          </p:cNvPr>
          <p:cNvSpPr/>
          <p:nvPr/>
        </p:nvSpPr>
        <p:spPr>
          <a:xfrm>
            <a:off x="6098136" y="718664"/>
            <a:ext cx="3337527" cy="74501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endParaRPr lang="fr-FR" sz="707" dirty="0">
              <a:solidFill>
                <a:srgbClr val="000000"/>
              </a:solidFill>
              <a:latin typeface="Calibri" panose="020F0502020204030204" pitchFamily="34" charset="0"/>
            </a:endParaRPr>
          </a:p>
          <a:p>
            <a:r>
              <a:rPr lang="en-US" sz="1767" b="1" dirty="0">
                <a:solidFill>
                  <a:srgbClr val="FF0000"/>
                </a:solidFill>
                <a:latin typeface="Calibri" panose="020F0502020204030204" pitchFamily="34" charset="0"/>
              </a:rPr>
              <a:t>ESD as a function of electron energy</a:t>
            </a:r>
            <a:endParaRPr lang="fr-FR" sz="1767" dirty="0"/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3E4C6561-B230-4677-811B-5E960DB95802}"/>
              </a:ext>
            </a:extLst>
          </p:cNvPr>
          <p:cNvSpPr/>
          <p:nvPr/>
        </p:nvSpPr>
        <p:spPr>
          <a:xfrm>
            <a:off x="6342052" y="4213625"/>
            <a:ext cx="3689209" cy="109850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endParaRPr lang="fr-FR" sz="1237" dirty="0">
              <a:solidFill>
                <a:srgbClr val="000000"/>
              </a:solidFill>
              <a:latin typeface="Calibri" panose="020F0502020204030204" pitchFamily="34" charset="0"/>
            </a:endParaRPr>
          </a:p>
          <a:p>
            <a:r>
              <a:rPr lang="fr-FR" sz="1767" dirty="0">
                <a:solidFill>
                  <a:srgbClr val="0000C0"/>
                </a:solidFill>
                <a:latin typeface="Calibri" panose="020F0502020204030204" pitchFamily="34" charset="0"/>
              </a:rPr>
              <a:t>Stainless </a:t>
            </a:r>
            <a:r>
              <a:rPr lang="fr-FR" sz="1767" dirty="0" err="1">
                <a:solidFill>
                  <a:srgbClr val="0000C0"/>
                </a:solidFill>
                <a:latin typeface="Calibri" panose="020F0502020204030204" pitchFamily="34" charset="0"/>
              </a:rPr>
              <a:t>steel</a:t>
            </a:r>
            <a:r>
              <a:rPr lang="fr-FR" sz="1767" dirty="0">
                <a:solidFill>
                  <a:srgbClr val="0000C0"/>
                </a:solidFill>
                <a:latin typeface="Calibri" panose="020F0502020204030204" pitchFamily="34" charset="0"/>
              </a:rPr>
              <a:t> </a:t>
            </a:r>
            <a:r>
              <a:rPr lang="fr-FR" sz="1767" dirty="0" err="1">
                <a:solidFill>
                  <a:srgbClr val="0000C0"/>
                </a:solidFill>
                <a:latin typeface="Calibri" panose="020F0502020204030204" pitchFamily="34" charset="0"/>
              </a:rPr>
              <a:t>baked</a:t>
            </a:r>
            <a:r>
              <a:rPr lang="fr-FR" sz="1767" dirty="0">
                <a:solidFill>
                  <a:srgbClr val="0000C0"/>
                </a:solidFill>
                <a:latin typeface="Calibri" panose="020F0502020204030204" pitchFamily="34" charset="0"/>
              </a:rPr>
              <a:t> at 250 C for 24 h </a:t>
            </a:r>
          </a:p>
          <a:p>
            <a:r>
              <a:rPr lang="en-US" sz="1767" dirty="0">
                <a:solidFill>
                  <a:srgbClr val="0000C0"/>
                </a:solidFill>
                <a:latin typeface="Calibri" panose="020F0502020204030204" pitchFamily="34" charset="0"/>
              </a:rPr>
              <a:t>at the dose D = 7 10</a:t>
            </a:r>
            <a:r>
              <a:rPr lang="en-US" sz="928" dirty="0">
                <a:solidFill>
                  <a:srgbClr val="0000C0"/>
                </a:solidFill>
                <a:latin typeface="Calibri" panose="020F0502020204030204" pitchFamily="34" charset="0"/>
              </a:rPr>
              <a:t>21</a:t>
            </a:r>
            <a:r>
              <a:rPr lang="en-US" sz="1767" dirty="0">
                <a:solidFill>
                  <a:srgbClr val="0000C0"/>
                </a:solidFill>
                <a:latin typeface="Calibri" panose="020F0502020204030204" pitchFamily="34" charset="0"/>
              </a:rPr>
              <a:t>e</a:t>
            </a:r>
            <a:r>
              <a:rPr lang="en-US" sz="928" dirty="0">
                <a:solidFill>
                  <a:srgbClr val="0000C0"/>
                </a:solidFill>
                <a:latin typeface="Calibri" panose="020F0502020204030204" pitchFamily="34" charset="0"/>
              </a:rPr>
              <a:t>–</a:t>
            </a:r>
            <a:r>
              <a:rPr lang="en-US" sz="1767" dirty="0">
                <a:solidFill>
                  <a:srgbClr val="0000C0"/>
                </a:solidFill>
                <a:latin typeface="Calibri" panose="020F0502020204030204" pitchFamily="34" charset="0"/>
              </a:rPr>
              <a:t>/cm</a:t>
            </a:r>
            <a:r>
              <a:rPr lang="en-US" sz="928" dirty="0">
                <a:solidFill>
                  <a:srgbClr val="0000C0"/>
                </a:solidFill>
                <a:latin typeface="Calibri" panose="020F0502020204030204" pitchFamily="34" charset="0"/>
              </a:rPr>
              <a:t>2</a:t>
            </a:r>
            <a:endParaRPr lang="fr-FR" sz="1767" dirty="0"/>
          </a:p>
        </p:txBody>
      </p:sp>
      <p:pic>
        <p:nvPicPr>
          <p:cNvPr id="13" name="Image 12">
            <a:extLst>
              <a:ext uri="{FF2B5EF4-FFF2-40B4-BE49-F238E27FC236}">
                <a16:creationId xmlns:a16="http://schemas.microsoft.com/office/drawing/2014/main" id="{2C1269E2-7846-4D7F-8BFE-B89A619E2CC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953095" y="1277718"/>
            <a:ext cx="4831432" cy="2935907"/>
          </a:xfrm>
          <a:prstGeom prst="rect">
            <a:avLst/>
          </a:prstGeom>
        </p:spPr>
      </p:pic>
      <p:sp>
        <p:nvSpPr>
          <p:cNvPr id="14" name="Explosion : 8 points 13">
            <a:extLst>
              <a:ext uri="{FF2B5EF4-FFF2-40B4-BE49-F238E27FC236}">
                <a16:creationId xmlns:a16="http://schemas.microsoft.com/office/drawing/2014/main" id="{506DD48F-A393-4DE9-9493-79C97606E268}"/>
              </a:ext>
            </a:extLst>
          </p:cNvPr>
          <p:cNvSpPr/>
          <p:nvPr/>
        </p:nvSpPr>
        <p:spPr>
          <a:xfrm>
            <a:off x="9941271" y="897409"/>
            <a:ext cx="366561" cy="365055"/>
          </a:xfrm>
          <a:prstGeom prst="irregularSeal1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 sz="1767"/>
          </a:p>
        </p:txBody>
      </p:sp>
      <p:sp>
        <p:nvSpPr>
          <p:cNvPr id="15" name="ZoneTexte 14">
            <a:extLst>
              <a:ext uri="{FF2B5EF4-FFF2-40B4-BE49-F238E27FC236}">
                <a16:creationId xmlns:a16="http://schemas.microsoft.com/office/drawing/2014/main" id="{B6135052-FEB5-461F-BA0E-E614612F4297}"/>
              </a:ext>
            </a:extLst>
          </p:cNvPr>
          <p:cNvSpPr txBox="1"/>
          <p:nvPr/>
        </p:nvSpPr>
        <p:spPr>
          <a:xfrm>
            <a:off x="9777047" y="1218887"/>
            <a:ext cx="928878" cy="41857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060" dirty="0">
                <a:solidFill>
                  <a:srgbClr val="FF0000"/>
                </a:solidFill>
              </a:rPr>
              <a:t>extrapolation</a:t>
            </a:r>
          </a:p>
        </p:txBody>
      </p:sp>
    </p:spTree>
    <p:extLst>
      <p:ext uri="{BB962C8B-B14F-4D97-AF65-F5344CB8AC3E}">
        <p14:creationId xmlns:p14="http://schemas.microsoft.com/office/powerpoint/2010/main" val="2324472820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A4AA768E-434C-4132-B0B5-FD0DD658FF6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5199FA-7105-4C72-8B7D-7E8FE762A174}" type="datetime1">
              <a:rPr lang="fr-FR" smtClean="0"/>
              <a:t>22/05/2025</a:t>
            </a:fld>
            <a:endParaRPr lang="fr-FR"/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B09F0C9B-23E9-432D-93AF-E6BFFF3EEB8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93196BEE-D640-44E4-8D28-6E7932B33BD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4D4A81E-7385-440B-8FA2-CC8F7660564D}" type="slidenum">
              <a:rPr lang="fr-FR" smtClean="0"/>
              <a:t>11</a:t>
            </a:fld>
            <a:endParaRPr lang="fr-FR"/>
          </a:p>
        </p:txBody>
      </p:sp>
      <p:sp>
        <p:nvSpPr>
          <p:cNvPr id="7" name="ZoneTexte 6">
            <a:extLst>
              <a:ext uri="{FF2B5EF4-FFF2-40B4-BE49-F238E27FC236}">
                <a16:creationId xmlns:a16="http://schemas.microsoft.com/office/drawing/2014/main" id="{45D640A8-65C7-4E89-BF6C-D6ECDE8B7AB8}"/>
              </a:ext>
            </a:extLst>
          </p:cNvPr>
          <p:cNvSpPr txBox="1"/>
          <p:nvPr/>
        </p:nvSpPr>
        <p:spPr>
          <a:xfrm>
            <a:off x="834618" y="122651"/>
            <a:ext cx="6048474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1004858"/>
            <a:r>
              <a:rPr lang="fr-FR" dirty="0">
                <a:solidFill>
                  <a:prstClr val="black"/>
                </a:solidFill>
              </a:rPr>
              <a:t>Simulation de l’injecteur </a:t>
            </a:r>
          </a:p>
        </p:txBody>
      </p:sp>
      <p:graphicFrame>
        <p:nvGraphicFramePr>
          <p:cNvPr id="8" name="Graphique 7">
            <a:extLst>
              <a:ext uri="{FF2B5EF4-FFF2-40B4-BE49-F238E27FC236}">
                <a16:creationId xmlns:a16="http://schemas.microsoft.com/office/drawing/2014/main" id="{A6C5864F-22D4-49E6-9615-CDA2AE90F51F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7724653"/>
              </p:ext>
            </p:extLst>
          </p:nvPr>
        </p:nvGraphicFramePr>
        <p:xfrm>
          <a:off x="345827" y="1462964"/>
          <a:ext cx="4934154" cy="3590934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graphicFrame>
        <p:nvGraphicFramePr>
          <p:cNvPr id="9" name="Graphique 8">
            <a:extLst>
              <a:ext uri="{FF2B5EF4-FFF2-40B4-BE49-F238E27FC236}">
                <a16:creationId xmlns:a16="http://schemas.microsoft.com/office/drawing/2014/main" id="{88FAEDB9-B222-4493-8C07-725ABD0C0EB9}"/>
              </a:ext>
            </a:extLst>
          </p:cNvPr>
          <p:cNvGraphicFramePr>
            <a:graphicFrameLocks/>
          </p:cNvGraphicFramePr>
          <p:nvPr>
            <p:extLst/>
          </p:nvPr>
        </p:nvGraphicFramePr>
        <p:xfrm>
          <a:off x="5376551" y="1543415"/>
          <a:ext cx="5291620" cy="3543117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sp>
        <p:nvSpPr>
          <p:cNvPr id="10" name="Flèche : bas 9">
            <a:extLst>
              <a:ext uri="{FF2B5EF4-FFF2-40B4-BE49-F238E27FC236}">
                <a16:creationId xmlns:a16="http://schemas.microsoft.com/office/drawing/2014/main" id="{85086441-28F5-48BE-A77B-DD8F70E79F1A}"/>
              </a:ext>
            </a:extLst>
          </p:cNvPr>
          <p:cNvSpPr/>
          <p:nvPr/>
        </p:nvSpPr>
        <p:spPr>
          <a:xfrm rot="10800000">
            <a:off x="1418178" y="4871359"/>
            <a:ext cx="148396" cy="239082"/>
          </a:xfrm>
          <a:prstGeom prst="downArrow">
            <a:avLst/>
          </a:prstGeom>
          <a:solidFill>
            <a:schemeClr val="accent2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 sz="1767"/>
          </a:p>
        </p:txBody>
      </p:sp>
      <p:sp>
        <p:nvSpPr>
          <p:cNvPr id="11" name="ZoneTexte 10">
            <a:extLst>
              <a:ext uri="{FF2B5EF4-FFF2-40B4-BE49-F238E27FC236}">
                <a16:creationId xmlns:a16="http://schemas.microsoft.com/office/drawing/2014/main" id="{EDC31BF0-3272-48CC-9743-27085D48B35E}"/>
              </a:ext>
            </a:extLst>
          </p:cNvPr>
          <p:cNvSpPr txBox="1"/>
          <p:nvPr/>
        </p:nvSpPr>
        <p:spPr>
          <a:xfrm>
            <a:off x="673625" y="5110441"/>
            <a:ext cx="1980902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400" dirty="0"/>
              <a:t>Faisceau – 1 mA</a:t>
            </a:r>
          </a:p>
        </p:txBody>
      </p:sp>
      <p:sp>
        <p:nvSpPr>
          <p:cNvPr id="12" name="Flèche : bas 11">
            <a:extLst>
              <a:ext uri="{FF2B5EF4-FFF2-40B4-BE49-F238E27FC236}">
                <a16:creationId xmlns:a16="http://schemas.microsoft.com/office/drawing/2014/main" id="{149630EC-D539-4337-9A66-259B63F5390C}"/>
              </a:ext>
            </a:extLst>
          </p:cNvPr>
          <p:cNvSpPr/>
          <p:nvPr/>
        </p:nvSpPr>
        <p:spPr>
          <a:xfrm rot="10800000">
            <a:off x="6446383" y="4859049"/>
            <a:ext cx="148396" cy="239082"/>
          </a:xfrm>
          <a:prstGeom prst="downArrow">
            <a:avLst/>
          </a:prstGeom>
          <a:solidFill>
            <a:schemeClr val="accent2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 sz="1767"/>
          </a:p>
        </p:txBody>
      </p:sp>
      <p:sp>
        <p:nvSpPr>
          <p:cNvPr id="13" name="ZoneTexte 12">
            <a:extLst>
              <a:ext uri="{FF2B5EF4-FFF2-40B4-BE49-F238E27FC236}">
                <a16:creationId xmlns:a16="http://schemas.microsoft.com/office/drawing/2014/main" id="{061C1469-CA3C-4A01-9BA4-7F06CC14EDE7}"/>
              </a:ext>
            </a:extLst>
          </p:cNvPr>
          <p:cNvSpPr txBox="1"/>
          <p:nvPr/>
        </p:nvSpPr>
        <p:spPr>
          <a:xfrm>
            <a:off x="5935242" y="5110441"/>
            <a:ext cx="167357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400" dirty="0"/>
              <a:t>Faisceau – 1 mA</a:t>
            </a:r>
          </a:p>
        </p:txBody>
      </p:sp>
      <p:cxnSp>
        <p:nvCxnSpPr>
          <p:cNvPr id="15" name="Connecteur droit 14">
            <a:extLst>
              <a:ext uri="{FF2B5EF4-FFF2-40B4-BE49-F238E27FC236}">
                <a16:creationId xmlns:a16="http://schemas.microsoft.com/office/drawing/2014/main" id="{7E3BCAF6-F2F6-4165-A7E4-19DB6FCE9C01}"/>
              </a:ext>
            </a:extLst>
          </p:cNvPr>
          <p:cNvCxnSpPr>
            <a:cxnSpLocks/>
          </p:cNvCxnSpPr>
          <p:nvPr/>
        </p:nvCxnSpPr>
        <p:spPr>
          <a:xfrm>
            <a:off x="4056322" y="1830213"/>
            <a:ext cx="0" cy="2901958"/>
          </a:xfrm>
          <a:prstGeom prst="line">
            <a:avLst/>
          </a:prstGeom>
          <a:ln>
            <a:solidFill>
              <a:srgbClr val="FF0000"/>
            </a:solidFill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Connecteur droit 17">
            <a:extLst>
              <a:ext uri="{FF2B5EF4-FFF2-40B4-BE49-F238E27FC236}">
                <a16:creationId xmlns:a16="http://schemas.microsoft.com/office/drawing/2014/main" id="{8E9F896D-7C35-4A59-ACF8-B04E94F281F2}"/>
              </a:ext>
            </a:extLst>
          </p:cNvPr>
          <p:cNvCxnSpPr>
            <a:cxnSpLocks/>
          </p:cNvCxnSpPr>
          <p:nvPr/>
        </p:nvCxnSpPr>
        <p:spPr>
          <a:xfrm>
            <a:off x="8692312" y="1890670"/>
            <a:ext cx="0" cy="2901958"/>
          </a:xfrm>
          <a:prstGeom prst="line">
            <a:avLst/>
          </a:prstGeom>
          <a:ln>
            <a:solidFill>
              <a:srgbClr val="FF0000"/>
            </a:solidFill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9" name="ZoneTexte 18">
            <a:extLst>
              <a:ext uri="{FF2B5EF4-FFF2-40B4-BE49-F238E27FC236}">
                <a16:creationId xmlns:a16="http://schemas.microsoft.com/office/drawing/2014/main" id="{807D6822-470B-469E-96C1-001862431CA4}"/>
              </a:ext>
            </a:extLst>
          </p:cNvPr>
          <p:cNvSpPr txBox="1"/>
          <p:nvPr/>
        </p:nvSpPr>
        <p:spPr>
          <a:xfrm>
            <a:off x="666364" y="864505"/>
            <a:ext cx="4710187" cy="36426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767" dirty="0"/>
              <a:t>Scenario de conditionnement</a:t>
            </a:r>
          </a:p>
        </p:txBody>
      </p:sp>
      <p:sp>
        <p:nvSpPr>
          <p:cNvPr id="2" name="Flèche : droite 1">
            <a:extLst>
              <a:ext uri="{FF2B5EF4-FFF2-40B4-BE49-F238E27FC236}">
                <a16:creationId xmlns:a16="http://schemas.microsoft.com/office/drawing/2014/main" id="{FB66041C-D0C9-4C27-BFC5-71647A9831A4}"/>
              </a:ext>
            </a:extLst>
          </p:cNvPr>
          <p:cNvSpPr/>
          <p:nvPr/>
        </p:nvSpPr>
        <p:spPr>
          <a:xfrm rot="16200000">
            <a:off x="3763544" y="4888413"/>
            <a:ext cx="164579" cy="40396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 sz="1767"/>
          </a:p>
        </p:txBody>
      </p:sp>
      <p:sp>
        <p:nvSpPr>
          <p:cNvPr id="3" name="ZoneTexte 2">
            <a:extLst>
              <a:ext uri="{FF2B5EF4-FFF2-40B4-BE49-F238E27FC236}">
                <a16:creationId xmlns:a16="http://schemas.microsoft.com/office/drawing/2014/main" id="{3A9CDD65-830B-4F72-B7E5-D21BFE192287}"/>
              </a:ext>
            </a:extLst>
          </p:cNvPr>
          <p:cNvSpPr txBox="1"/>
          <p:nvPr/>
        </p:nvSpPr>
        <p:spPr>
          <a:xfrm>
            <a:off x="3678319" y="5018306"/>
            <a:ext cx="326406" cy="22839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884" dirty="0"/>
              <a:t>1h</a:t>
            </a:r>
          </a:p>
        </p:txBody>
      </p:sp>
      <p:sp>
        <p:nvSpPr>
          <p:cNvPr id="17" name="Flèche : droite 16">
            <a:extLst>
              <a:ext uri="{FF2B5EF4-FFF2-40B4-BE49-F238E27FC236}">
                <a16:creationId xmlns:a16="http://schemas.microsoft.com/office/drawing/2014/main" id="{8D67E857-5062-43A2-867A-4AA7AD6D5EB7}"/>
              </a:ext>
            </a:extLst>
          </p:cNvPr>
          <p:cNvSpPr/>
          <p:nvPr/>
        </p:nvSpPr>
        <p:spPr>
          <a:xfrm rot="16200000">
            <a:off x="4318657" y="4913634"/>
            <a:ext cx="164579" cy="40396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 sz="1767"/>
          </a:p>
        </p:txBody>
      </p:sp>
      <p:sp>
        <p:nvSpPr>
          <p:cNvPr id="20" name="ZoneTexte 19">
            <a:extLst>
              <a:ext uri="{FF2B5EF4-FFF2-40B4-BE49-F238E27FC236}">
                <a16:creationId xmlns:a16="http://schemas.microsoft.com/office/drawing/2014/main" id="{CAEE7120-B12D-4121-AB50-09A69596FF00}"/>
              </a:ext>
            </a:extLst>
          </p:cNvPr>
          <p:cNvSpPr txBox="1"/>
          <p:nvPr/>
        </p:nvSpPr>
        <p:spPr>
          <a:xfrm>
            <a:off x="4248090" y="5017106"/>
            <a:ext cx="437396" cy="22839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884" dirty="0"/>
              <a:t>10h</a:t>
            </a:r>
          </a:p>
        </p:txBody>
      </p:sp>
    </p:spTree>
    <p:extLst>
      <p:ext uri="{BB962C8B-B14F-4D97-AF65-F5344CB8AC3E}">
        <p14:creationId xmlns:p14="http://schemas.microsoft.com/office/powerpoint/2010/main" val="1681771525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Espace réservé de la date 6">
            <a:extLst>
              <a:ext uri="{FF2B5EF4-FFF2-40B4-BE49-F238E27FC236}">
                <a16:creationId xmlns:a16="http://schemas.microsoft.com/office/drawing/2014/main" id="{BB36845B-E177-445F-BDF6-EF49192F9CF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20/03/2025</a:t>
            </a:r>
            <a:endParaRPr lang="fr-FR" dirty="0"/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449A4365-0530-4B07-8858-A4DE09CFA49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Review- 2-2025</a:t>
            </a:r>
            <a:endParaRPr lang="fr-FR" dirty="0"/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EDAF66F9-F594-473E-839A-CC4089C8AED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12</a:t>
            </a:fld>
            <a:endParaRPr lang="fr-FR" dirty="0"/>
          </a:p>
        </p:txBody>
      </p:sp>
      <p:sp>
        <p:nvSpPr>
          <p:cNvPr id="3" name="ZoneTexte 2">
            <a:extLst>
              <a:ext uri="{FF2B5EF4-FFF2-40B4-BE49-F238E27FC236}">
                <a16:creationId xmlns:a16="http://schemas.microsoft.com/office/drawing/2014/main" id="{3DC5C04A-62C7-4274-B8EB-4BD54DE986D4}"/>
              </a:ext>
            </a:extLst>
          </p:cNvPr>
          <p:cNvSpPr txBox="1"/>
          <p:nvPr/>
        </p:nvSpPr>
        <p:spPr>
          <a:xfrm>
            <a:off x="834468" y="130305"/>
            <a:ext cx="6048672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dirty="0"/>
              <a:t>Simulation de l’injecteur:  Rappel </a:t>
            </a:r>
          </a:p>
        </p:txBody>
      </p:sp>
      <p:pic>
        <p:nvPicPr>
          <p:cNvPr id="6" name="Image 5">
            <a:extLst>
              <a:ext uri="{FF2B5EF4-FFF2-40B4-BE49-F238E27FC236}">
                <a16:creationId xmlns:a16="http://schemas.microsoft.com/office/drawing/2014/main" id="{D8E814EA-479B-4DD6-A11D-90E62E0C2158}"/>
              </a:ext>
            </a:extLst>
          </p:cNvPr>
          <p:cNvPicPr>
            <a:picLocks noChangeAspect="1"/>
          </p:cNvPicPr>
          <p:nvPr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883140" y="704888"/>
            <a:ext cx="2952328" cy="1584176"/>
          </a:xfrm>
          <a:prstGeom prst="rect">
            <a:avLst/>
          </a:prstGeom>
        </p:spPr>
      </p:pic>
      <p:graphicFrame>
        <p:nvGraphicFramePr>
          <p:cNvPr id="51" name="Tableau 50">
            <a:extLst>
              <a:ext uri="{FF2B5EF4-FFF2-40B4-BE49-F238E27FC236}">
                <a16:creationId xmlns:a16="http://schemas.microsoft.com/office/drawing/2014/main" id="{5E07CB76-62E6-4340-873F-AA382A082A75}"/>
              </a:ext>
            </a:extLst>
          </p:cNvPr>
          <p:cNvGraphicFramePr>
            <a:graphicFrameLocks noGrp="1"/>
          </p:cNvGraphicFramePr>
          <p:nvPr>
            <p:extLst/>
          </p:nvPr>
        </p:nvGraphicFramePr>
        <p:xfrm>
          <a:off x="8588683" y="2669704"/>
          <a:ext cx="1975162" cy="533400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499466">
                  <a:extLst>
                    <a:ext uri="{9D8B030D-6E8A-4147-A177-3AD203B41FA5}">
                      <a16:colId xmlns:a16="http://schemas.microsoft.com/office/drawing/2014/main" val="4143022490"/>
                    </a:ext>
                  </a:extLst>
                </a:gridCol>
                <a:gridCol w="507034">
                  <a:extLst>
                    <a:ext uri="{9D8B030D-6E8A-4147-A177-3AD203B41FA5}">
                      <a16:colId xmlns:a16="http://schemas.microsoft.com/office/drawing/2014/main" val="3884555471"/>
                    </a:ext>
                  </a:extLst>
                </a:gridCol>
                <a:gridCol w="461628">
                  <a:extLst>
                    <a:ext uri="{9D8B030D-6E8A-4147-A177-3AD203B41FA5}">
                      <a16:colId xmlns:a16="http://schemas.microsoft.com/office/drawing/2014/main" val="1648832407"/>
                    </a:ext>
                  </a:extLst>
                </a:gridCol>
                <a:gridCol w="507034">
                  <a:extLst>
                    <a:ext uri="{9D8B030D-6E8A-4147-A177-3AD203B41FA5}">
                      <a16:colId xmlns:a16="http://schemas.microsoft.com/office/drawing/2014/main" val="1515189868"/>
                    </a:ext>
                  </a:extLst>
                </a:gridCol>
              </a:tblGrid>
              <a:tr h="171450">
                <a:tc gridSpan="4"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1000" u="none" strike="noStrike" dirty="0">
                          <a:effectLst/>
                        </a:rPr>
                        <a:t>Taux de dégazage  (</a:t>
                      </a:r>
                      <a:r>
                        <a:rPr lang="fr-FR" sz="1000" u="none" strike="noStrike" dirty="0" err="1">
                          <a:effectLst/>
                        </a:rPr>
                        <a:t>mbar.l</a:t>
                      </a:r>
                      <a:r>
                        <a:rPr lang="fr-FR" sz="1000" u="none" strike="noStrike" dirty="0">
                          <a:effectLst/>
                        </a:rPr>
                        <a:t>/s/cm2)</a:t>
                      </a:r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 hMerge="1">
                  <a:txBody>
                    <a:bodyPr/>
                    <a:lstStyle/>
                    <a:p>
                      <a:pPr algn="ctr" fontAlgn="b"/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 hMerge="1">
                  <a:txBody>
                    <a:bodyPr/>
                    <a:lstStyle/>
                    <a:p>
                      <a:pPr algn="ctr" fontAlgn="b"/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 hMerge="1">
                  <a:txBody>
                    <a:bodyPr/>
                    <a:lstStyle/>
                    <a:p>
                      <a:pPr algn="ctr" fontAlgn="b"/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extLst>
                  <a:ext uri="{0D108BD9-81ED-4DB2-BD59-A6C34878D82A}">
                    <a16:rowId xmlns:a16="http://schemas.microsoft.com/office/drawing/2014/main" val="2663629532"/>
                  </a:ext>
                </a:extLst>
              </a:tr>
              <a:tr h="171450"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u="none" strike="noStrike" dirty="0">
                          <a:effectLst/>
                        </a:rPr>
                        <a:t>H2</a:t>
                      </a:r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u="none" strike="noStrike" dirty="0">
                          <a:effectLst/>
                        </a:rPr>
                        <a:t>CH4</a:t>
                      </a:r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u="none" strike="noStrike" dirty="0">
                          <a:effectLst/>
                        </a:rPr>
                        <a:t>CO</a:t>
                      </a:r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u="none" strike="noStrike" dirty="0">
                          <a:effectLst/>
                        </a:rPr>
                        <a:t>Co2</a:t>
                      </a:r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extLst>
                  <a:ext uri="{0D108BD9-81ED-4DB2-BD59-A6C34878D82A}">
                    <a16:rowId xmlns:a16="http://schemas.microsoft.com/office/drawing/2014/main" val="518509280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2E-12</a:t>
                      </a:r>
                      <a:endParaRPr lang="fr-FR" sz="1100" b="0" i="0" u="none" strike="noStrike" dirty="0">
                        <a:solidFill>
                          <a:srgbClr val="9C57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1E-14</a:t>
                      </a:r>
                      <a:endParaRPr lang="fr-FR" sz="1100" b="0" i="0" u="none" strike="noStrike" dirty="0">
                        <a:solidFill>
                          <a:srgbClr val="9C57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2E-14</a:t>
                      </a:r>
                      <a:endParaRPr lang="fr-FR" sz="1100" b="0" i="0" u="none" strike="noStrike" dirty="0">
                        <a:solidFill>
                          <a:srgbClr val="9C57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1E-14</a:t>
                      </a:r>
                      <a:endParaRPr lang="fr-FR" sz="1100" b="0" i="0" u="none" strike="noStrike" dirty="0">
                        <a:solidFill>
                          <a:srgbClr val="9C57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 anchor="b"/>
                </a:tc>
                <a:extLst>
                  <a:ext uri="{0D108BD9-81ED-4DB2-BD59-A6C34878D82A}">
                    <a16:rowId xmlns:a16="http://schemas.microsoft.com/office/drawing/2014/main" val="1327610167"/>
                  </a:ext>
                </a:extLst>
              </a:tr>
            </a:tbl>
          </a:graphicData>
        </a:graphic>
      </p:graphicFrame>
      <p:graphicFrame>
        <p:nvGraphicFramePr>
          <p:cNvPr id="52" name="Tableau 51">
            <a:extLst>
              <a:ext uri="{FF2B5EF4-FFF2-40B4-BE49-F238E27FC236}">
                <a16:creationId xmlns:a16="http://schemas.microsoft.com/office/drawing/2014/main" id="{BE254659-D806-4534-8FFE-9689B88675A6}"/>
              </a:ext>
            </a:extLst>
          </p:cNvPr>
          <p:cNvGraphicFramePr>
            <a:graphicFrameLocks noGrp="1"/>
          </p:cNvGraphicFramePr>
          <p:nvPr>
            <p:extLst/>
          </p:nvPr>
        </p:nvGraphicFramePr>
        <p:xfrm>
          <a:off x="8637697" y="3429846"/>
          <a:ext cx="1975162" cy="533400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499466">
                  <a:extLst>
                    <a:ext uri="{9D8B030D-6E8A-4147-A177-3AD203B41FA5}">
                      <a16:colId xmlns:a16="http://schemas.microsoft.com/office/drawing/2014/main" val="4143022490"/>
                    </a:ext>
                  </a:extLst>
                </a:gridCol>
                <a:gridCol w="507034">
                  <a:extLst>
                    <a:ext uri="{9D8B030D-6E8A-4147-A177-3AD203B41FA5}">
                      <a16:colId xmlns:a16="http://schemas.microsoft.com/office/drawing/2014/main" val="3884555471"/>
                    </a:ext>
                  </a:extLst>
                </a:gridCol>
                <a:gridCol w="461628">
                  <a:extLst>
                    <a:ext uri="{9D8B030D-6E8A-4147-A177-3AD203B41FA5}">
                      <a16:colId xmlns:a16="http://schemas.microsoft.com/office/drawing/2014/main" val="1648832407"/>
                    </a:ext>
                  </a:extLst>
                </a:gridCol>
                <a:gridCol w="507034">
                  <a:extLst>
                    <a:ext uri="{9D8B030D-6E8A-4147-A177-3AD203B41FA5}">
                      <a16:colId xmlns:a16="http://schemas.microsoft.com/office/drawing/2014/main" val="1515189868"/>
                    </a:ext>
                  </a:extLst>
                </a:gridCol>
              </a:tblGrid>
              <a:tr h="171450">
                <a:tc gridSpan="4"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1000" u="none" strike="noStrike" dirty="0">
                          <a:effectLst/>
                        </a:rPr>
                        <a:t>Flux de dégazage Vanne  (</a:t>
                      </a:r>
                      <a:r>
                        <a:rPr lang="fr-FR" sz="1000" u="none" strike="noStrike" dirty="0" err="1">
                          <a:effectLst/>
                        </a:rPr>
                        <a:t>mbar.l</a:t>
                      </a:r>
                      <a:r>
                        <a:rPr lang="fr-FR" sz="1000" u="none" strike="noStrike" dirty="0">
                          <a:effectLst/>
                        </a:rPr>
                        <a:t>/s)</a:t>
                      </a:r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 hMerge="1">
                  <a:txBody>
                    <a:bodyPr/>
                    <a:lstStyle/>
                    <a:p>
                      <a:pPr algn="ctr" fontAlgn="b"/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 hMerge="1">
                  <a:txBody>
                    <a:bodyPr/>
                    <a:lstStyle/>
                    <a:p>
                      <a:pPr algn="ctr" fontAlgn="b"/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 hMerge="1">
                  <a:txBody>
                    <a:bodyPr/>
                    <a:lstStyle/>
                    <a:p>
                      <a:pPr algn="ctr" fontAlgn="b"/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extLst>
                  <a:ext uri="{0D108BD9-81ED-4DB2-BD59-A6C34878D82A}">
                    <a16:rowId xmlns:a16="http://schemas.microsoft.com/office/drawing/2014/main" val="2663629532"/>
                  </a:ext>
                </a:extLst>
              </a:tr>
              <a:tr h="171450"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u="none" strike="noStrike" dirty="0">
                          <a:effectLst/>
                        </a:rPr>
                        <a:t>H2</a:t>
                      </a:r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u="none" strike="noStrike">
                          <a:effectLst/>
                        </a:rPr>
                        <a:t>CH4</a:t>
                      </a:r>
                      <a:endParaRPr lang="fr-FR" sz="1000" b="0" i="0" u="none" strike="noStrike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u="none" strike="noStrike" dirty="0">
                          <a:effectLst/>
                        </a:rPr>
                        <a:t>CO</a:t>
                      </a:r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u="none" strike="noStrike" dirty="0">
                          <a:effectLst/>
                        </a:rPr>
                        <a:t>Co2</a:t>
                      </a:r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extLst>
                  <a:ext uri="{0D108BD9-81ED-4DB2-BD59-A6C34878D82A}">
                    <a16:rowId xmlns:a16="http://schemas.microsoft.com/office/drawing/2014/main" val="518509280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1E-9</a:t>
                      </a:r>
                      <a:endParaRPr lang="fr-FR" sz="1100" b="0" i="0" u="none" strike="noStrike" dirty="0">
                        <a:solidFill>
                          <a:srgbClr val="9C57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5E-12</a:t>
                      </a:r>
                      <a:endParaRPr lang="fr-FR" sz="1100" b="0" i="0" u="none" strike="noStrike" dirty="0">
                        <a:solidFill>
                          <a:srgbClr val="9C57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1E-11</a:t>
                      </a:r>
                      <a:endParaRPr lang="fr-FR" sz="1100" b="0" i="0" u="none" strike="noStrike" dirty="0">
                        <a:solidFill>
                          <a:srgbClr val="9C57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5E-12</a:t>
                      </a:r>
                      <a:endParaRPr lang="fr-FR" sz="1100" b="0" i="0" u="none" strike="noStrike" dirty="0">
                        <a:solidFill>
                          <a:srgbClr val="9C57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 anchor="b"/>
                </a:tc>
                <a:extLst>
                  <a:ext uri="{0D108BD9-81ED-4DB2-BD59-A6C34878D82A}">
                    <a16:rowId xmlns:a16="http://schemas.microsoft.com/office/drawing/2014/main" val="1327610167"/>
                  </a:ext>
                </a:extLst>
              </a:tr>
            </a:tbl>
          </a:graphicData>
        </a:graphic>
      </p:graphicFrame>
      <p:sp>
        <p:nvSpPr>
          <p:cNvPr id="53" name="ZoneTexte 52">
            <a:extLst>
              <a:ext uri="{FF2B5EF4-FFF2-40B4-BE49-F238E27FC236}">
                <a16:creationId xmlns:a16="http://schemas.microsoft.com/office/drawing/2014/main" id="{26AA3010-28BD-4EA4-9E3F-36ABBAC6ED1B}"/>
              </a:ext>
            </a:extLst>
          </p:cNvPr>
          <p:cNvSpPr txBox="1"/>
          <p:nvPr/>
        </p:nvSpPr>
        <p:spPr>
          <a:xfrm>
            <a:off x="9096970" y="2442962"/>
            <a:ext cx="958588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000" dirty="0"/>
              <a:t>Inox étuvé</a:t>
            </a:r>
          </a:p>
        </p:txBody>
      </p:sp>
      <p:graphicFrame>
        <p:nvGraphicFramePr>
          <p:cNvPr id="41" name="Tableau 40">
            <a:extLst>
              <a:ext uri="{FF2B5EF4-FFF2-40B4-BE49-F238E27FC236}">
                <a16:creationId xmlns:a16="http://schemas.microsoft.com/office/drawing/2014/main" id="{DE5D38F6-9D93-473F-9C29-47E3114C467A}"/>
              </a:ext>
            </a:extLst>
          </p:cNvPr>
          <p:cNvGraphicFramePr>
            <a:graphicFrameLocks noGrp="1"/>
          </p:cNvGraphicFramePr>
          <p:nvPr>
            <p:extLst/>
          </p:nvPr>
        </p:nvGraphicFramePr>
        <p:xfrm>
          <a:off x="8588683" y="4199572"/>
          <a:ext cx="1975162" cy="533400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499466">
                  <a:extLst>
                    <a:ext uri="{9D8B030D-6E8A-4147-A177-3AD203B41FA5}">
                      <a16:colId xmlns:a16="http://schemas.microsoft.com/office/drawing/2014/main" val="4143022490"/>
                    </a:ext>
                  </a:extLst>
                </a:gridCol>
                <a:gridCol w="507034">
                  <a:extLst>
                    <a:ext uri="{9D8B030D-6E8A-4147-A177-3AD203B41FA5}">
                      <a16:colId xmlns:a16="http://schemas.microsoft.com/office/drawing/2014/main" val="3884555471"/>
                    </a:ext>
                  </a:extLst>
                </a:gridCol>
                <a:gridCol w="461628">
                  <a:extLst>
                    <a:ext uri="{9D8B030D-6E8A-4147-A177-3AD203B41FA5}">
                      <a16:colId xmlns:a16="http://schemas.microsoft.com/office/drawing/2014/main" val="1648832407"/>
                    </a:ext>
                  </a:extLst>
                </a:gridCol>
                <a:gridCol w="507034">
                  <a:extLst>
                    <a:ext uri="{9D8B030D-6E8A-4147-A177-3AD203B41FA5}">
                      <a16:colId xmlns:a16="http://schemas.microsoft.com/office/drawing/2014/main" val="1515189868"/>
                    </a:ext>
                  </a:extLst>
                </a:gridCol>
              </a:tblGrid>
              <a:tr h="171450">
                <a:tc gridSpan="4"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1000" u="none" strike="noStrike" dirty="0">
                          <a:effectLst/>
                        </a:rPr>
                        <a:t>Flux de dégazage Jauges  (</a:t>
                      </a:r>
                      <a:r>
                        <a:rPr lang="fr-FR" sz="1000" u="none" strike="noStrike" dirty="0" err="1">
                          <a:effectLst/>
                        </a:rPr>
                        <a:t>mbar.l</a:t>
                      </a:r>
                      <a:r>
                        <a:rPr lang="fr-FR" sz="1000" u="none" strike="noStrike" dirty="0">
                          <a:effectLst/>
                        </a:rPr>
                        <a:t>/s)</a:t>
                      </a:r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 hMerge="1">
                  <a:txBody>
                    <a:bodyPr/>
                    <a:lstStyle/>
                    <a:p>
                      <a:pPr algn="ctr" fontAlgn="b"/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 hMerge="1">
                  <a:txBody>
                    <a:bodyPr/>
                    <a:lstStyle/>
                    <a:p>
                      <a:pPr algn="ctr" fontAlgn="b"/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 hMerge="1">
                  <a:txBody>
                    <a:bodyPr/>
                    <a:lstStyle/>
                    <a:p>
                      <a:pPr algn="ctr" fontAlgn="b"/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extLst>
                  <a:ext uri="{0D108BD9-81ED-4DB2-BD59-A6C34878D82A}">
                    <a16:rowId xmlns:a16="http://schemas.microsoft.com/office/drawing/2014/main" val="2663629532"/>
                  </a:ext>
                </a:extLst>
              </a:tr>
              <a:tr h="171450"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u="none" strike="noStrike" dirty="0">
                          <a:effectLst/>
                        </a:rPr>
                        <a:t>H2</a:t>
                      </a:r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u="none" strike="noStrike">
                          <a:effectLst/>
                        </a:rPr>
                        <a:t>CH4</a:t>
                      </a:r>
                      <a:endParaRPr lang="fr-FR" sz="1000" b="0" i="0" u="none" strike="noStrike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u="none" strike="noStrike" dirty="0">
                          <a:effectLst/>
                        </a:rPr>
                        <a:t>CO</a:t>
                      </a:r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u="none" strike="noStrike" dirty="0">
                          <a:effectLst/>
                        </a:rPr>
                        <a:t>Co2</a:t>
                      </a:r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extLst>
                  <a:ext uri="{0D108BD9-81ED-4DB2-BD59-A6C34878D82A}">
                    <a16:rowId xmlns:a16="http://schemas.microsoft.com/office/drawing/2014/main" val="518509280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1E-10</a:t>
                      </a:r>
                      <a:endParaRPr lang="fr-FR" sz="1100" b="0" i="0" u="none" strike="noStrike" dirty="0">
                        <a:solidFill>
                          <a:srgbClr val="9C57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5E-13</a:t>
                      </a:r>
                      <a:endParaRPr lang="fr-FR" sz="1100" b="0" i="0" u="none" strike="noStrike" dirty="0">
                        <a:solidFill>
                          <a:srgbClr val="9C57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1E-12</a:t>
                      </a:r>
                      <a:endParaRPr lang="fr-FR" sz="1100" b="0" i="0" u="none" strike="noStrike" dirty="0">
                        <a:solidFill>
                          <a:srgbClr val="9C57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5E-13</a:t>
                      </a:r>
                      <a:endParaRPr lang="fr-FR" sz="1100" b="0" i="0" u="none" strike="noStrike" dirty="0">
                        <a:solidFill>
                          <a:srgbClr val="9C57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 anchor="b"/>
                </a:tc>
                <a:extLst>
                  <a:ext uri="{0D108BD9-81ED-4DB2-BD59-A6C34878D82A}">
                    <a16:rowId xmlns:a16="http://schemas.microsoft.com/office/drawing/2014/main" val="1327610167"/>
                  </a:ext>
                </a:extLst>
              </a:tr>
            </a:tbl>
          </a:graphicData>
        </a:graphic>
      </p:graphicFrame>
      <p:sp>
        <p:nvSpPr>
          <p:cNvPr id="4" name="ZoneTexte 3">
            <a:extLst>
              <a:ext uri="{FF2B5EF4-FFF2-40B4-BE49-F238E27FC236}">
                <a16:creationId xmlns:a16="http://schemas.microsoft.com/office/drawing/2014/main" id="{62FA25A3-A421-4176-95C3-1BE050463C27}"/>
              </a:ext>
            </a:extLst>
          </p:cNvPr>
          <p:cNvSpPr txBox="1"/>
          <p:nvPr/>
        </p:nvSpPr>
        <p:spPr>
          <a:xfrm>
            <a:off x="245094" y="679444"/>
            <a:ext cx="5347854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dirty="0"/>
              <a:t> Simulation Analytique (multi-gaz)</a:t>
            </a:r>
          </a:p>
        </p:txBody>
      </p:sp>
      <p:grpSp>
        <p:nvGrpSpPr>
          <p:cNvPr id="42" name="Groupe 41">
            <a:extLst>
              <a:ext uri="{FF2B5EF4-FFF2-40B4-BE49-F238E27FC236}">
                <a16:creationId xmlns:a16="http://schemas.microsoft.com/office/drawing/2014/main" id="{782AA1A3-139C-4241-B199-0CD46E5C9D6F}"/>
              </a:ext>
            </a:extLst>
          </p:cNvPr>
          <p:cNvGrpSpPr/>
          <p:nvPr/>
        </p:nvGrpSpPr>
        <p:grpSpPr>
          <a:xfrm>
            <a:off x="129803" y="996469"/>
            <a:ext cx="5230583" cy="933449"/>
            <a:chOff x="408928" y="1364459"/>
            <a:chExt cx="6552519" cy="1068250"/>
          </a:xfrm>
        </p:grpSpPr>
        <p:sp>
          <p:nvSpPr>
            <p:cNvPr id="43" name="Rectangle 42">
              <a:extLst>
                <a:ext uri="{FF2B5EF4-FFF2-40B4-BE49-F238E27FC236}">
                  <a16:creationId xmlns:a16="http://schemas.microsoft.com/office/drawing/2014/main" id="{B9B1729F-FE4C-46D7-BB1C-6FE9B88CAED1}"/>
                </a:ext>
              </a:extLst>
            </p:cNvPr>
            <p:cNvSpPr/>
            <p:nvPr/>
          </p:nvSpPr>
          <p:spPr>
            <a:xfrm>
              <a:off x="2688304" y="1998439"/>
              <a:ext cx="725922" cy="432048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FR" sz="800"/>
            </a:p>
          </p:txBody>
        </p:sp>
        <p:sp>
          <p:nvSpPr>
            <p:cNvPr id="44" name="Rectangle 43">
              <a:extLst>
                <a:ext uri="{FF2B5EF4-FFF2-40B4-BE49-F238E27FC236}">
                  <a16:creationId xmlns:a16="http://schemas.microsoft.com/office/drawing/2014/main" id="{F50DF6C1-DDF2-4963-87AD-B2DEA62381CA}"/>
                </a:ext>
              </a:extLst>
            </p:cNvPr>
            <p:cNvSpPr/>
            <p:nvPr/>
          </p:nvSpPr>
          <p:spPr>
            <a:xfrm>
              <a:off x="3416401" y="1999029"/>
              <a:ext cx="884806" cy="432048"/>
            </a:xfrm>
            <a:prstGeom prst="rect">
              <a:avLst/>
            </a:prstGeom>
            <a:noFill/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FR" sz="800"/>
            </a:p>
          </p:txBody>
        </p:sp>
        <p:sp>
          <p:nvSpPr>
            <p:cNvPr id="54" name="Rectangle 53">
              <a:extLst>
                <a:ext uri="{FF2B5EF4-FFF2-40B4-BE49-F238E27FC236}">
                  <a16:creationId xmlns:a16="http://schemas.microsoft.com/office/drawing/2014/main" id="{70021F9D-9293-4F5D-954C-559B0741689F}"/>
                </a:ext>
              </a:extLst>
            </p:cNvPr>
            <p:cNvSpPr/>
            <p:nvPr/>
          </p:nvSpPr>
          <p:spPr>
            <a:xfrm>
              <a:off x="4301550" y="1999029"/>
              <a:ext cx="1078967" cy="432048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FR" sz="800"/>
            </a:p>
          </p:txBody>
        </p:sp>
        <p:sp>
          <p:nvSpPr>
            <p:cNvPr id="55" name="Rectangle 54">
              <a:extLst>
                <a:ext uri="{FF2B5EF4-FFF2-40B4-BE49-F238E27FC236}">
                  <a16:creationId xmlns:a16="http://schemas.microsoft.com/office/drawing/2014/main" id="{E3F60E15-6523-47C3-9298-59375E9D8C8F}"/>
                </a:ext>
              </a:extLst>
            </p:cNvPr>
            <p:cNvSpPr/>
            <p:nvPr/>
          </p:nvSpPr>
          <p:spPr>
            <a:xfrm>
              <a:off x="1892930" y="1998439"/>
              <a:ext cx="807075" cy="432048"/>
            </a:xfrm>
            <a:prstGeom prst="rect">
              <a:avLst/>
            </a:prstGeom>
            <a:noFill/>
            <a:ln>
              <a:solidFill>
                <a:srgbClr val="CC0066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FR" sz="800"/>
            </a:p>
          </p:txBody>
        </p:sp>
        <p:sp>
          <p:nvSpPr>
            <p:cNvPr id="56" name="Rectangle 55">
              <a:extLst>
                <a:ext uri="{FF2B5EF4-FFF2-40B4-BE49-F238E27FC236}">
                  <a16:creationId xmlns:a16="http://schemas.microsoft.com/office/drawing/2014/main" id="{D886A481-8146-4C00-932B-BB58799B3EB4}"/>
                </a:ext>
              </a:extLst>
            </p:cNvPr>
            <p:cNvSpPr/>
            <p:nvPr/>
          </p:nvSpPr>
          <p:spPr>
            <a:xfrm>
              <a:off x="5393189" y="1998439"/>
              <a:ext cx="698977" cy="432048"/>
            </a:xfrm>
            <a:prstGeom prst="rect">
              <a:avLst/>
            </a:prstGeom>
            <a:noFill/>
            <a:ln>
              <a:solidFill>
                <a:srgbClr val="CC0066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FR" sz="800"/>
            </a:p>
          </p:txBody>
        </p:sp>
        <p:grpSp>
          <p:nvGrpSpPr>
            <p:cNvPr id="57" name="Groupe 56">
              <a:extLst>
                <a:ext uri="{FF2B5EF4-FFF2-40B4-BE49-F238E27FC236}">
                  <a16:creationId xmlns:a16="http://schemas.microsoft.com/office/drawing/2014/main" id="{A18575D8-BBE6-4089-BC36-39C7707770C8}"/>
                </a:ext>
              </a:extLst>
            </p:cNvPr>
            <p:cNvGrpSpPr/>
            <p:nvPr/>
          </p:nvGrpSpPr>
          <p:grpSpPr>
            <a:xfrm>
              <a:off x="1658023" y="2000661"/>
              <a:ext cx="234760" cy="432048"/>
              <a:chOff x="1551227" y="1804048"/>
              <a:chExt cx="234760" cy="432048"/>
            </a:xfrm>
          </p:grpSpPr>
          <p:sp>
            <p:nvSpPr>
              <p:cNvPr id="79" name="Rectangle 78">
                <a:extLst>
                  <a:ext uri="{FF2B5EF4-FFF2-40B4-BE49-F238E27FC236}">
                    <a16:creationId xmlns:a16="http://schemas.microsoft.com/office/drawing/2014/main" id="{FD57042D-2B9A-4863-A258-27D8CD6DA441}"/>
                  </a:ext>
                </a:extLst>
              </p:cNvPr>
              <p:cNvSpPr/>
              <p:nvPr/>
            </p:nvSpPr>
            <p:spPr>
              <a:xfrm>
                <a:off x="1569963" y="1804048"/>
                <a:ext cx="206656" cy="432048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fr-FR" sz="800"/>
              </a:p>
            </p:txBody>
          </p:sp>
          <p:cxnSp>
            <p:nvCxnSpPr>
              <p:cNvPr id="80" name="Connecteur droit 79">
                <a:extLst>
                  <a:ext uri="{FF2B5EF4-FFF2-40B4-BE49-F238E27FC236}">
                    <a16:creationId xmlns:a16="http://schemas.microsoft.com/office/drawing/2014/main" id="{65A9A6F1-236B-4D31-89E5-88036C03D3D1}"/>
                  </a:ext>
                </a:extLst>
              </p:cNvPr>
              <p:cNvCxnSpPr>
                <a:cxnSpLocks/>
              </p:cNvCxnSpPr>
              <p:nvPr/>
            </p:nvCxnSpPr>
            <p:spPr>
              <a:xfrm>
                <a:off x="1551227" y="1804048"/>
                <a:ext cx="209964" cy="432048"/>
              </a:xfrm>
              <a:prstGeom prst="line">
                <a:avLst/>
              </a:prstGeom>
              <a:ln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81" name="Connecteur droit 80">
                <a:extLst>
                  <a:ext uri="{FF2B5EF4-FFF2-40B4-BE49-F238E27FC236}">
                    <a16:creationId xmlns:a16="http://schemas.microsoft.com/office/drawing/2014/main" id="{CCB1BB1B-219A-484A-91E5-6DCBFAAD76EC}"/>
                  </a:ext>
                </a:extLst>
              </p:cNvPr>
              <p:cNvCxnSpPr/>
              <p:nvPr/>
            </p:nvCxnSpPr>
            <p:spPr>
              <a:xfrm flipV="1">
                <a:off x="1551227" y="1804048"/>
                <a:ext cx="234760" cy="410416"/>
              </a:xfrm>
              <a:prstGeom prst="line">
                <a:avLst/>
              </a:prstGeom>
              <a:ln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</p:grpSp>
        <p:cxnSp>
          <p:nvCxnSpPr>
            <p:cNvPr id="58" name="Connecteur droit 57">
              <a:extLst>
                <a:ext uri="{FF2B5EF4-FFF2-40B4-BE49-F238E27FC236}">
                  <a16:creationId xmlns:a16="http://schemas.microsoft.com/office/drawing/2014/main" id="{54102C75-FC15-404D-A286-A722BE4DCFB1}"/>
                </a:ext>
              </a:extLst>
            </p:cNvPr>
            <p:cNvCxnSpPr>
              <a:cxnSpLocks/>
              <a:stCxn id="79" idx="0"/>
            </p:cNvCxnSpPr>
            <p:nvPr/>
          </p:nvCxnSpPr>
          <p:spPr>
            <a:xfrm flipH="1" flipV="1">
              <a:off x="1388729" y="1999101"/>
              <a:ext cx="391358" cy="1560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9" name="Connecteur droit 58">
              <a:extLst>
                <a:ext uri="{FF2B5EF4-FFF2-40B4-BE49-F238E27FC236}">
                  <a16:creationId xmlns:a16="http://schemas.microsoft.com/office/drawing/2014/main" id="{149D3827-FB8C-4508-B052-F35DA779D242}"/>
                </a:ext>
              </a:extLst>
            </p:cNvPr>
            <p:cNvCxnSpPr/>
            <p:nvPr/>
          </p:nvCxnSpPr>
          <p:spPr>
            <a:xfrm flipH="1">
              <a:off x="1381831" y="2432709"/>
              <a:ext cx="273787" cy="0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grpSp>
          <p:nvGrpSpPr>
            <p:cNvPr id="60" name="Groupe 59">
              <a:extLst>
                <a:ext uri="{FF2B5EF4-FFF2-40B4-BE49-F238E27FC236}">
                  <a16:creationId xmlns:a16="http://schemas.microsoft.com/office/drawing/2014/main" id="{9969964A-EAD8-402A-B14B-1CF41C9590F8}"/>
                </a:ext>
              </a:extLst>
            </p:cNvPr>
            <p:cNvGrpSpPr/>
            <p:nvPr/>
          </p:nvGrpSpPr>
          <p:grpSpPr>
            <a:xfrm>
              <a:off x="6091784" y="1998439"/>
              <a:ext cx="234760" cy="432048"/>
              <a:chOff x="1551227" y="1804048"/>
              <a:chExt cx="234760" cy="432048"/>
            </a:xfrm>
          </p:grpSpPr>
          <p:sp>
            <p:nvSpPr>
              <p:cNvPr id="76" name="Rectangle 75">
                <a:extLst>
                  <a:ext uri="{FF2B5EF4-FFF2-40B4-BE49-F238E27FC236}">
                    <a16:creationId xmlns:a16="http://schemas.microsoft.com/office/drawing/2014/main" id="{3DA6CF13-5FC9-4509-8286-0FE7B03C7797}"/>
                  </a:ext>
                </a:extLst>
              </p:cNvPr>
              <p:cNvSpPr/>
              <p:nvPr/>
            </p:nvSpPr>
            <p:spPr>
              <a:xfrm>
                <a:off x="1569963" y="1804048"/>
                <a:ext cx="206656" cy="432048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fr-FR" sz="800"/>
              </a:p>
            </p:txBody>
          </p:sp>
          <p:cxnSp>
            <p:nvCxnSpPr>
              <p:cNvPr id="77" name="Connecteur droit 76">
                <a:extLst>
                  <a:ext uri="{FF2B5EF4-FFF2-40B4-BE49-F238E27FC236}">
                    <a16:creationId xmlns:a16="http://schemas.microsoft.com/office/drawing/2014/main" id="{E34A6887-CFDB-4A9A-8CFD-86DBA83C6F73}"/>
                  </a:ext>
                </a:extLst>
              </p:cNvPr>
              <p:cNvCxnSpPr>
                <a:cxnSpLocks/>
              </p:cNvCxnSpPr>
              <p:nvPr/>
            </p:nvCxnSpPr>
            <p:spPr>
              <a:xfrm>
                <a:off x="1551227" y="1804048"/>
                <a:ext cx="209964" cy="432048"/>
              </a:xfrm>
              <a:prstGeom prst="line">
                <a:avLst/>
              </a:prstGeom>
              <a:ln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78" name="Connecteur droit 77">
                <a:extLst>
                  <a:ext uri="{FF2B5EF4-FFF2-40B4-BE49-F238E27FC236}">
                    <a16:creationId xmlns:a16="http://schemas.microsoft.com/office/drawing/2014/main" id="{F175F0A3-A272-4733-8C38-9E8593138B2A}"/>
                  </a:ext>
                </a:extLst>
              </p:cNvPr>
              <p:cNvCxnSpPr/>
              <p:nvPr/>
            </p:nvCxnSpPr>
            <p:spPr>
              <a:xfrm flipV="1">
                <a:off x="1551227" y="1804048"/>
                <a:ext cx="234760" cy="410416"/>
              </a:xfrm>
              <a:prstGeom prst="line">
                <a:avLst/>
              </a:prstGeom>
              <a:ln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</p:grpSp>
        <p:sp>
          <p:nvSpPr>
            <p:cNvPr id="61" name="ZoneTexte 60">
              <a:extLst>
                <a:ext uri="{FF2B5EF4-FFF2-40B4-BE49-F238E27FC236}">
                  <a16:creationId xmlns:a16="http://schemas.microsoft.com/office/drawing/2014/main" id="{E8633877-BD1D-4869-B605-2C840890934F}"/>
                </a:ext>
              </a:extLst>
            </p:cNvPr>
            <p:cNvSpPr txBox="1"/>
            <p:nvPr/>
          </p:nvSpPr>
          <p:spPr>
            <a:xfrm>
              <a:off x="2717378" y="2109704"/>
              <a:ext cx="648072" cy="21544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fr-FR" sz="800" dirty="0"/>
                <a:t> Laser</a:t>
              </a:r>
            </a:p>
          </p:txBody>
        </p:sp>
        <p:sp>
          <p:nvSpPr>
            <p:cNvPr id="62" name="ZoneTexte 61">
              <a:extLst>
                <a:ext uri="{FF2B5EF4-FFF2-40B4-BE49-F238E27FC236}">
                  <a16:creationId xmlns:a16="http://schemas.microsoft.com/office/drawing/2014/main" id="{BD08571B-510F-4F27-9138-A9248845D53B}"/>
                </a:ext>
              </a:extLst>
            </p:cNvPr>
            <p:cNvSpPr txBox="1"/>
            <p:nvPr/>
          </p:nvSpPr>
          <p:spPr>
            <a:xfrm>
              <a:off x="1892952" y="2101785"/>
              <a:ext cx="683873" cy="21544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fr-FR" sz="800" dirty="0">
                  <a:solidFill>
                    <a:srgbClr val="CC0066"/>
                  </a:solidFill>
                </a:rPr>
                <a:t>BPM RI</a:t>
              </a:r>
            </a:p>
          </p:txBody>
        </p:sp>
        <p:sp>
          <p:nvSpPr>
            <p:cNvPr id="63" name="ZoneTexte 62">
              <a:extLst>
                <a:ext uri="{FF2B5EF4-FFF2-40B4-BE49-F238E27FC236}">
                  <a16:creationId xmlns:a16="http://schemas.microsoft.com/office/drawing/2014/main" id="{B913C586-7AAC-481F-B6D1-0602129E656A}"/>
                </a:ext>
              </a:extLst>
            </p:cNvPr>
            <p:cNvSpPr txBox="1"/>
            <p:nvPr/>
          </p:nvSpPr>
          <p:spPr>
            <a:xfrm>
              <a:off x="3435677" y="2017791"/>
              <a:ext cx="898567" cy="21544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fr-FR" sz="800" b="1" dirty="0">
                  <a:solidFill>
                    <a:schemeClr val="accent2"/>
                  </a:solidFill>
                </a:rPr>
                <a:t>Tube/ </a:t>
              </a:r>
              <a:r>
                <a:rPr lang="fr-FR" sz="800" b="1" dirty="0" err="1">
                  <a:solidFill>
                    <a:schemeClr val="accent2"/>
                  </a:solidFill>
                </a:rPr>
                <a:t>Buncher</a:t>
              </a:r>
              <a:endParaRPr lang="fr-FR" sz="800" b="1" dirty="0">
                <a:solidFill>
                  <a:schemeClr val="accent2"/>
                </a:solidFill>
              </a:endParaRPr>
            </a:p>
          </p:txBody>
        </p:sp>
        <p:sp>
          <p:nvSpPr>
            <p:cNvPr id="64" name="ZoneTexte 63">
              <a:extLst>
                <a:ext uri="{FF2B5EF4-FFF2-40B4-BE49-F238E27FC236}">
                  <a16:creationId xmlns:a16="http://schemas.microsoft.com/office/drawing/2014/main" id="{0BADAC22-8591-4D1C-9AB6-05498102ED68}"/>
                </a:ext>
              </a:extLst>
            </p:cNvPr>
            <p:cNvSpPr txBox="1"/>
            <p:nvPr/>
          </p:nvSpPr>
          <p:spPr>
            <a:xfrm>
              <a:off x="4283784" y="2079802"/>
              <a:ext cx="1409897" cy="21544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fr-FR" sz="800" dirty="0"/>
                <a:t>Ecran  + soufflet</a:t>
              </a:r>
            </a:p>
          </p:txBody>
        </p:sp>
        <p:sp>
          <p:nvSpPr>
            <p:cNvPr id="65" name="ZoneTexte 64">
              <a:extLst>
                <a:ext uri="{FF2B5EF4-FFF2-40B4-BE49-F238E27FC236}">
                  <a16:creationId xmlns:a16="http://schemas.microsoft.com/office/drawing/2014/main" id="{A38B11B6-9F2B-4B90-BC1C-066B74135B7F}"/>
                </a:ext>
              </a:extLst>
            </p:cNvPr>
            <p:cNvSpPr txBox="1"/>
            <p:nvPr/>
          </p:nvSpPr>
          <p:spPr>
            <a:xfrm>
              <a:off x="5456881" y="2109704"/>
              <a:ext cx="683873" cy="21544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fr-FR" sz="800" dirty="0">
                  <a:solidFill>
                    <a:srgbClr val="CC0066"/>
                  </a:solidFill>
                </a:rPr>
                <a:t>BPM RI</a:t>
              </a:r>
            </a:p>
          </p:txBody>
        </p:sp>
        <p:sp>
          <p:nvSpPr>
            <p:cNvPr id="66" name="ZoneTexte 65">
              <a:extLst>
                <a:ext uri="{FF2B5EF4-FFF2-40B4-BE49-F238E27FC236}">
                  <a16:creationId xmlns:a16="http://schemas.microsoft.com/office/drawing/2014/main" id="{12FAE20A-20F2-4F7A-A159-7BAECA3D1625}"/>
                </a:ext>
              </a:extLst>
            </p:cNvPr>
            <p:cNvSpPr txBox="1"/>
            <p:nvPr/>
          </p:nvSpPr>
          <p:spPr>
            <a:xfrm>
              <a:off x="408928" y="2117100"/>
              <a:ext cx="1042902" cy="21544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fr-FR" sz="800" dirty="0">
                  <a:solidFill>
                    <a:srgbClr val="FF0000"/>
                  </a:solidFill>
                </a:rPr>
                <a:t>CANON</a:t>
              </a:r>
            </a:p>
          </p:txBody>
        </p:sp>
        <p:sp>
          <p:nvSpPr>
            <p:cNvPr id="67" name="Flèche : bas 66">
              <a:extLst>
                <a:ext uri="{FF2B5EF4-FFF2-40B4-BE49-F238E27FC236}">
                  <a16:creationId xmlns:a16="http://schemas.microsoft.com/office/drawing/2014/main" id="{E1F23C02-21E9-4FB0-AB44-4D69794A21E6}"/>
                </a:ext>
              </a:extLst>
            </p:cNvPr>
            <p:cNvSpPr/>
            <p:nvPr/>
          </p:nvSpPr>
          <p:spPr>
            <a:xfrm>
              <a:off x="3786796" y="1721260"/>
              <a:ext cx="144016" cy="221430"/>
            </a:xfrm>
            <a:prstGeom prst="downArrow">
              <a:avLst/>
            </a:prstGeom>
            <a:solidFill>
              <a:schemeClr val="accent2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FR" sz="800"/>
            </a:p>
          </p:txBody>
        </p:sp>
        <p:sp>
          <p:nvSpPr>
            <p:cNvPr id="68" name="Flèche : bas 67">
              <a:extLst>
                <a:ext uri="{FF2B5EF4-FFF2-40B4-BE49-F238E27FC236}">
                  <a16:creationId xmlns:a16="http://schemas.microsoft.com/office/drawing/2014/main" id="{C58D2CF6-A6C4-4EB9-BCE6-9C91F96D2711}"/>
                </a:ext>
              </a:extLst>
            </p:cNvPr>
            <p:cNvSpPr/>
            <p:nvPr/>
          </p:nvSpPr>
          <p:spPr>
            <a:xfrm>
              <a:off x="2969406" y="1725693"/>
              <a:ext cx="144016" cy="221430"/>
            </a:xfrm>
            <a:prstGeom prst="downArrow">
              <a:avLst/>
            </a:prstGeom>
            <a:solidFill>
              <a:schemeClr val="accent2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FR" sz="800"/>
            </a:p>
          </p:txBody>
        </p:sp>
        <p:sp>
          <p:nvSpPr>
            <p:cNvPr id="69" name="Flèche : bas 68">
              <a:extLst>
                <a:ext uri="{FF2B5EF4-FFF2-40B4-BE49-F238E27FC236}">
                  <a16:creationId xmlns:a16="http://schemas.microsoft.com/office/drawing/2014/main" id="{91DFB6C0-DAAE-4173-B533-3DF5CDFFCFFA}"/>
                </a:ext>
              </a:extLst>
            </p:cNvPr>
            <p:cNvSpPr/>
            <p:nvPr/>
          </p:nvSpPr>
          <p:spPr>
            <a:xfrm>
              <a:off x="4769025" y="1721260"/>
              <a:ext cx="144016" cy="221430"/>
            </a:xfrm>
            <a:prstGeom prst="downArrow">
              <a:avLst/>
            </a:prstGeom>
            <a:solidFill>
              <a:schemeClr val="accent2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FR" sz="800"/>
            </a:p>
          </p:txBody>
        </p:sp>
        <p:sp>
          <p:nvSpPr>
            <p:cNvPr id="70" name="ZoneTexte 69">
              <a:extLst>
                <a:ext uri="{FF2B5EF4-FFF2-40B4-BE49-F238E27FC236}">
                  <a16:creationId xmlns:a16="http://schemas.microsoft.com/office/drawing/2014/main" id="{1AB76F6B-8B1E-46A1-91C6-94456DB1E036}"/>
                </a:ext>
              </a:extLst>
            </p:cNvPr>
            <p:cNvSpPr txBox="1"/>
            <p:nvPr/>
          </p:nvSpPr>
          <p:spPr>
            <a:xfrm>
              <a:off x="2701763" y="1374358"/>
              <a:ext cx="807075" cy="21544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fr-FR" sz="800" dirty="0" err="1"/>
                <a:t>Nextorr</a:t>
              </a:r>
              <a:r>
                <a:rPr lang="fr-FR" sz="800" dirty="0"/>
                <a:t> D200</a:t>
              </a:r>
            </a:p>
          </p:txBody>
        </p:sp>
        <p:sp>
          <p:nvSpPr>
            <p:cNvPr id="71" name="ZoneTexte 70">
              <a:extLst>
                <a:ext uri="{FF2B5EF4-FFF2-40B4-BE49-F238E27FC236}">
                  <a16:creationId xmlns:a16="http://schemas.microsoft.com/office/drawing/2014/main" id="{B56FFC2F-2DBC-4160-9DAD-3AF1016804AB}"/>
                </a:ext>
              </a:extLst>
            </p:cNvPr>
            <p:cNvSpPr txBox="1"/>
            <p:nvPr/>
          </p:nvSpPr>
          <p:spPr>
            <a:xfrm>
              <a:off x="3520170" y="1364459"/>
              <a:ext cx="807075" cy="21544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fr-FR" sz="800" dirty="0" err="1"/>
                <a:t>Nextorr</a:t>
              </a:r>
              <a:r>
                <a:rPr lang="fr-FR" sz="800" dirty="0"/>
                <a:t> D200</a:t>
              </a:r>
            </a:p>
          </p:txBody>
        </p:sp>
        <p:sp>
          <p:nvSpPr>
            <p:cNvPr id="72" name="ZoneTexte 71">
              <a:extLst>
                <a:ext uri="{FF2B5EF4-FFF2-40B4-BE49-F238E27FC236}">
                  <a16:creationId xmlns:a16="http://schemas.microsoft.com/office/drawing/2014/main" id="{146E297D-F4BA-4FCF-9315-DBD380DBB4AC}"/>
                </a:ext>
              </a:extLst>
            </p:cNvPr>
            <p:cNvSpPr txBox="1"/>
            <p:nvPr/>
          </p:nvSpPr>
          <p:spPr>
            <a:xfrm>
              <a:off x="4509503" y="1438953"/>
              <a:ext cx="940660" cy="21544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fr-FR" sz="800" dirty="0"/>
                <a:t>NEG D200</a:t>
              </a:r>
            </a:p>
          </p:txBody>
        </p:sp>
        <p:sp>
          <p:nvSpPr>
            <p:cNvPr id="73" name="Rectangle 72">
              <a:extLst>
                <a:ext uri="{FF2B5EF4-FFF2-40B4-BE49-F238E27FC236}">
                  <a16:creationId xmlns:a16="http://schemas.microsoft.com/office/drawing/2014/main" id="{152771F9-88AF-4CB4-9B2C-040F4E979B0E}"/>
                </a:ext>
              </a:extLst>
            </p:cNvPr>
            <p:cNvSpPr/>
            <p:nvPr/>
          </p:nvSpPr>
          <p:spPr>
            <a:xfrm>
              <a:off x="6335531" y="1998439"/>
              <a:ext cx="625916" cy="432048"/>
            </a:xfrm>
            <a:prstGeom prst="rect">
              <a:avLst/>
            </a:prstGeom>
            <a:noFill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fr-FR" sz="800" dirty="0">
                  <a:solidFill>
                    <a:srgbClr val="FF0000"/>
                  </a:solidFill>
                </a:rPr>
                <a:t>CF</a:t>
              </a:r>
            </a:p>
          </p:txBody>
        </p:sp>
        <p:sp>
          <p:nvSpPr>
            <p:cNvPr id="74" name="Flèche : bas 73">
              <a:extLst>
                <a:ext uri="{FF2B5EF4-FFF2-40B4-BE49-F238E27FC236}">
                  <a16:creationId xmlns:a16="http://schemas.microsoft.com/office/drawing/2014/main" id="{5110F502-1E15-4230-A489-6B2B881A6FBA}"/>
                </a:ext>
              </a:extLst>
            </p:cNvPr>
            <p:cNvSpPr/>
            <p:nvPr/>
          </p:nvSpPr>
          <p:spPr>
            <a:xfrm>
              <a:off x="6446785" y="1725693"/>
              <a:ext cx="144016" cy="221430"/>
            </a:xfrm>
            <a:prstGeom prst="downArrow">
              <a:avLst/>
            </a:prstGeom>
            <a:solidFill>
              <a:schemeClr val="accent2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fr-FR" sz="800"/>
            </a:p>
          </p:txBody>
        </p:sp>
      </p:grpSp>
      <p:graphicFrame>
        <p:nvGraphicFramePr>
          <p:cNvPr id="82" name="Graphique 81">
            <a:extLst>
              <a:ext uri="{FF2B5EF4-FFF2-40B4-BE49-F238E27FC236}">
                <a16:creationId xmlns:a16="http://schemas.microsoft.com/office/drawing/2014/main" id="{9B1EC628-4986-4A9C-A3E9-C284A6BF2696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89026834"/>
              </p:ext>
            </p:extLst>
          </p:nvPr>
        </p:nvGraphicFramePr>
        <p:xfrm>
          <a:off x="-73356" y="2181981"/>
          <a:ext cx="5799120" cy="2687868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cxnSp>
        <p:nvCxnSpPr>
          <p:cNvPr id="83" name="Connecteur droit 82">
            <a:extLst>
              <a:ext uri="{FF2B5EF4-FFF2-40B4-BE49-F238E27FC236}">
                <a16:creationId xmlns:a16="http://schemas.microsoft.com/office/drawing/2014/main" id="{6477D9EA-0082-4765-8A58-9499F84BB58D}"/>
              </a:ext>
            </a:extLst>
          </p:cNvPr>
          <p:cNvCxnSpPr>
            <a:cxnSpLocks/>
          </p:cNvCxnSpPr>
          <p:nvPr/>
        </p:nvCxnSpPr>
        <p:spPr>
          <a:xfrm flipH="1">
            <a:off x="656969" y="1557220"/>
            <a:ext cx="247487" cy="128648"/>
          </a:xfrm>
          <a:prstGeom prst="lin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4" name="Connecteur droit 83">
            <a:extLst>
              <a:ext uri="{FF2B5EF4-FFF2-40B4-BE49-F238E27FC236}">
                <a16:creationId xmlns:a16="http://schemas.microsoft.com/office/drawing/2014/main" id="{AF54DD47-CA55-421C-BC10-330067B49F7F}"/>
              </a:ext>
            </a:extLst>
          </p:cNvPr>
          <p:cNvCxnSpPr>
            <a:cxnSpLocks/>
          </p:cNvCxnSpPr>
          <p:nvPr/>
        </p:nvCxnSpPr>
        <p:spPr>
          <a:xfrm flipH="1" flipV="1">
            <a:off x="664208" y="1834954"/>
            <a:ext cx="269266" cy="108167"/>
          </a:xfrm>
          <a:prstGeom prst="lin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7" name="ZoneTexte 2">
            <a:extLst>
              <a:ext uri="{FF2B5EF4-FFF2-40B4-BE49-F238E27FC236}">
                <a16:creationId xmlns:a16="http://schemas.microsoft.com/office/drawing/2014/main" id="{64621872-88D5-4601-8E38-E9A5728D44A8}"/>
              </a:ext>
            </a:extLst>
          </p:cNvPr>
          <p:cNvSpPr txBox="1"/>
          <p:nvPr/>
        </p:nvSpPr>
        <p:spPr>
          <a:xfrm>
            <a:off x="5032945" y="1058867"/>
            <a:ext cx="1284076" cy="334797"/>
          </a:xfrm>
          <a:prstGeom prst="rect">
            <a:avLst/>
          </a:prstGeom>
          <a:solidFill>
            <a:schemeClr val="lt1"/>
          </a:solidFill>
          <a:ln w="9525" cmpd="sng">
            <a:noFill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dk1"/>
          </a:fontRef>
        </p:style>
        <p:txBody>
          <a:bodyPr wrap="square" rtlCol="0" anchor="t"/>
          <a:lstStyle>
            <a:lvl1pPr marL="0" indent="0">
              <a:defRPr sz="11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defRPr sz="11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2pPr>
            <a:lvl3pPr marL="914400" indent="0">
              <a:defRPr sz="11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3pPr>
            <a:lvl4pPr marL="1371600" indent="0">
              <a:defRPr sz="11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4pPr>
            <a:lvl5pPr marL="1828800" indent="0">
              <a:defRPr sz="11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5pPr>
            <a:lvl6pPr marL="2286000" indent="0">
              <a:defRPr sz="11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6pPr>
            <a:lvl7pPr marL="2743200" indent="0">
              <a:defRPr sz="11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7pPr>
            <a:lvl8pPr marL="3200400" indent="0">
              <a:defRPr sz="11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8pPr>
            <a:lvl9pPr marL="3657600" indent="0">
              <a:defRPr sz="11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fr-FR" sz="800" dirty="0">
                <a:solidFill>
                  <a:srgbClr val="FF0000"/>
                </a:solidFill>
              </a:rPr>
              <a:t>IP 150  </a:t>
            </a:r>
            <a:r>
              <a:rPr lang="fr-FR" sz="800" dirty="0" err="1">
                <a:solidFill>
                  <a:srgbClr val="FF0000"/>
                </a:solidFill>
              </a:rPr>
              <a:t>combined</a:t>
            </a:r>
            <a:r>
              <a:rPr lang="fr-FR" sz="800" dirty="0">
                <a:solidFill>
                  <a:srgbClr val="FF0000"/>
                </a:solidFill>
              </a:rPr>
              <a:t> NEG</a:t>
            </a:r>
            <a:r>
              <a:rPr lang="fr-FR" sz="800" baseline="0" dirty="0">
                <a:solidFill>
                  <a:srgbClr val="FF0000"/>
                </a:solidFill>
              </a:rPr>
              <a:t> D1000-5  DN100</a:t>
            </a:r>
            <a:endParaRPr lang="fr-FR" sz="800" dirty="0">
              <a:solidFill>
                <a:srgbClr val="FF0000"/>
              </a:solidFill>
            </a:endParaRPr>
          </a:p>
        </p:txBody>
      </p:sp>
      <p:graphicFrame>
        <p:nvGraphicFramePr>
          <p:cNvPr id="88" name="Tableau 87">
            <a:extLst>
              <a:ext uri="{FF2B5EF4-FFF2-40B4-BE49-F238E27FC236}">
                <a16:creationId xmlns:a16="http://schemas.microsoft.com/office/drawing/2014/main" id="{8EC2472E-0D7B-4F90-9AE1-9E79833C9AD0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155981743"/>
              </p:ext>
            </p:extLst>
          </p:nvPr>
        </p:nvGraphicFramePr>
        <p:xfrm>
          <a:off x="5814626" y="3330527"/>
          <a:ext cx="2137028" cy="533400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540397">
                  <a:extLst>
                    <a:ext uri="{9D8B030D-6E8A-4147-A177-3AD203B41FA5}">
                      <a16:colId xmlns:a16="http://schemas.microsoft.com/office/drawing/2014/main" val="4143022490"/>
                    </a:ext>
                  </a:extLst>
                </a:gridCol>
                <a:gridCol w="548586">
                  <a:extLst>
                    <a:ext uri="{9D8B030D-6E8A-4147-A177-3AD203B41FA5}">
                      <a16:colId xmlns:a16="http://schemas.microsoft.com/office/drawing/2014/main" val="3884555471"/>
                    </a:ext>
                  </a:extLst>
                </a:gridCol>
                <a:gridCol w="499459">
                  <a:extLst>
                    <a:ext uri="{9D8B030D-6E8A-4147-A177-3AD203B41FA5}">
                      <a16:colId xmlns:a16="http://schemas.microsoft.com/office/drawing/2014/main" val="1648832407"/>
                    </a:ext>
                  </a:extLst>
                </a:gridCol>
                <a:gridCol w="548586">
                  <a:extLst>
                    <a:ext uri="{9D8B030D-6E8A-4147-A177-3AD203B41FA5}">
                      <a16:colId xmlns:a16="http://schemas.microsoft.com/office/drawing/2014/main" val="1515189868"/>
                    </a:ext>
                  </a:extLst>
                </a:gridCol>
              </a:tblGrid>
              <a:tr h="171450">
                <a:tc gridSpan="4"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1000" u="none" strike="noStrike" dirty="0">
                          <a:effectLst/>
                        </a:rPr>
                        <a:t>* Rendement de désorption  (mol/e-)</a:t>
                      </a:r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 hMerge="1">
                  <a:txBody>
                    <a:bodyPr/>
                    <a:lstStyle/>
                    <a:p>
                      <a:pPr algn="ctr" fontAlgn="b"/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 hMerge="1">
                  <a:txBody>
                    <a:bodyPr/>
                    <a:lstStyle/>
                    <a:p>
                      <a:pPr algn="ctr" fontAlgn="b"/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 hMerge="1">
                  <a:txBody>
                    <a:bodyPr/>
                    <a:lstStyle/>
                    <a:p>
                      <a:pPr algn="ctr" fontAlgn="b"/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extLst>
                  <a:ext uri="{0D108BD9-81ED-4DB2-BD59-A6C34878D82A}">
                    <a16:rowId xmlns:a16="http://schemas.microsoft.com/office/drawing/2014/main" val="2663629532"/>
                  </a:ext>
                </a:extLst>
              </a:tr>
              <a:tr h="171450"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u="none" strike="noStrike" dirty="0">
                          <a:effectLst/>
                        </a:rPr>
                        <a:t>H2</a:t>
                      </a:r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u="none" strike="noStrike">
                          <a:effectLst/>
                        </a:rPr>
                        <a:t>CH4</a:t>
                      </a:r>
                      <a:endParaRPr lang="fr-FR" sz="1000" b="0" i="0" u="none" strike="noStrike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u="none" strike="noStrike" dirty="0">
                          <a:effectLst/>
                        </a:rPr>
                        <a:t>CO</a:t>
                      </a:r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u="none" strike="noStrike" dirty="0">
                          <a:effectLst/>
                        </a:rPr>
                        <a:t>CO2</a:t>
                      </a:r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extLst>
                  <a:ext uri="{0D108BD9-81ED-4DB2-BD59-A6C34878D82A}">
                    <a16:rowId xmlns:a16="http://schemas.microsoft.com/office/drawing/2014/main" val="518509280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1,8E-04</a:t>
                      </a:r>
                      <a:endParaRPr lang="fr-FR" sz="1100" b="0" i="0" u="none" strike="noStrike" dirty="0">
                        <a:solidFill>
                          <a:srgbClr val="9C57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6,5E-06</a:t>
                      </a:r>
                      <a:endParaRPr lang="fr-FR" sz="1100" b="0" i="0" u="none" strike="noStrike" dirty="0">
                        <a:solidFill>
                          <a:srgbClr val="9C57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4,5E-05</a:t>
                      </a:r>
                      <a:endParaRPr lang="fr-FR" sz="1100" b="0" i="0" u="none" strike="noStrike" dirty="0">
                        <a:solidFill>
                          <a:srgbClr val="9C57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3,9E-05</a:t>
                      </a:r>
                      <a:endParaRPr lang="fr-FR" sz="1100" b="0" i="0" u="none" strike="noStrike" dirty="0">
                        <a:solidFill>
                          <a:srgbClr val="9C57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 anchor="b"/>
                </a:tc>
                <a:extLst>
                  <a:ext uri="{0D108BD9-81ED-4DB2-BD59-A6C34878D82A}">
                    <a16:rowId xmlns:a16="http://schemas.microsoft.com/office/drawing/2014/main" val="1327610167"/>
                  </a:ext>
                </a:extLst>
              </a:tr>
            </a:tbl>
          </a:graphicData>
        </a:graphic>
      </p:graphicFrame>
      <p:sp>
        <p:nvSpPr>
          <p:cNvPr id="89" name="ZoneTexte 88">
            <a:extLst>
              <a:ext uri="{FF2B5EF4-FFF2-40B4-BE49-F238E27FC236}">
                <a16:creationId xmlns:a16="http://schemas.microsoft.com/office/drawing/2014/main" id="{E94C0CD9-B14B-43AE-BA21-8A8F7FD79437}"/>
              </a:ext>
            </a:extLst>
          </p:cNvPr>
          <p:cNvSpPr txBox="1"/>
          <p:nvPr/>
        </p:nvSpPr>
        <p:spPr>
          <a:xfrm>
            <a:off x="5814626" y="2668487"/>
            <a:ext cx="2137028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000" dirty="0">
                <a:solidFill>
                  <a:srgbClr val="FF0000"/>
                </a:solidFill>
              </a:rPr>
              <a:t>ESD: dégazage CF avec faisceau</a:t>
            </a:r>
          </a:p>
        </p:txBody>
      </p:sp>
      <p:sp>
        <p:nvSpPr>
          <p:cNvPr id="90" name="ZoneTexte 89">
            <a:extLst>
              <a:ext uri="{FF2B5EF4-FFF2-40B4-BE49-F238E27FC236}">
                <a16:creationId xmlns:a16="http://schemas.microsoft.com/office/drawing/2014/main" id="{9CCE5A6F-FDC8-4FE2-B3DD-05FD8CF98F06}"/>
              </a:ext>
            </a:extLst>
          </p:cNvPr>
          <p:cNvSpPr txBox="1"/>
          <p:nvPr/>
        </p:nvSpPr>
        <p:spPr>
          <a:xfrm>
            <a:off x="6299295" y="3048188"/>
            <a:ext cx="864096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000" dirty="0"/>
              <a:t>I = 20 mA</a:t>
            </a:r>
          </a:p>
        </p:txBody>
      </p:sp>
      <p:sp>
        <p:nvSpPr>
          <p:cNvPr id="91" name="ZoneTexte 90">
            <a:extLst>
              <a:ext uri="{FF2B5EF4-FFF2-40B4-BE49-F238E27FC236}">
                <a16:creationId xmlns:a16="http://schemas.microsoft.com/office/drawing/2014/main" id="{6AEA6E58-66AB-4A84-AD2C-6EE330ECCFE0}"/>
              </a:ext>
            </a:extLst>
          </p:cNvPr>
          <p:cNvSpPr txBox="1"/>
          <p:nvPr/>
        </p:nvSpPr>
        <p:spPr>
          <a:xfrm>
            <a:off x="5897588" y="2866599"/>
            <a:ext cx="2295976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000" dirty="0"/>
              <a:t>Pour Cuivre étuvé et conditionné</a:t>
            </a:r>
          </a:p>
        </p:txBody>
      </p:sp>
      <p:sp>
        <p:nvSpPr>
          <p:cNvPr id="2" name="ZoneTexte 1">
            <a:extLst>
              <a:ext uri="{FF2B5EF4-FFF2-40B4-BE49-F238E27FC236}">
                <a16:creationId xmlns:a16="http://schemas.microsoft.com/office/drawing/2014/main" id="{CDD79D89-2969-4F16-8CEB-6C68042CFB66}"/>
              </a:ext>
            </a:extLst>
          </p:cNvPr>
          <p:cNvSpPr txBox="1"/>
          <p:nvPr/>
        </p:nvSpPr>
        <p:spPr>
          <a:xfrm>
            <a:off x="2718278" y="2093491"/>
            <a:ext cx="857188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000" dirty="0"/>
              <a:t>cas3</a:t>
            </a:r>
          </a:p>
        </p:txBody>
      </p:sp>
      <p:sp>
        <p:nvSpPr>
          <p:cNvPr id="5" name="ZoneTexte 4">
            <a:extLst>
              <a:ext uri="{FF2B5EF4-FFF2-40B4-BE49-F238E27FC236}">
                <a16:creationId xmlns:a16="http://schemas.microsoft.com/office/drawing/2014/main" id="{53F98F52-0A61-44EB-BE56-39A0E356C226}"/>
              </a:ext>
            </a:extLst>
          </p:cNvPr>
          <p:cNvSpPr txBox="1"/>
          <p:nvPr/>
        </p:nvSpPr>
        <p:spPr>
          <a:xfrm>
            <a:off x="6106468" y="4183024"/>
            <a:ext cx="1728192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600" dirty="0"/>
              <a:t>Cas du CH</a:t>
            </a:r>
            <a:r>
              <a:rPr lang="fr-FR" sz="1600" baseline="-25000" dirty="0"/>
              <a:t>4 </a:t>
            </a:r>
            <a:r>
              <a:rPr lang="fr-FR" sz="1600" dirty="0"/>
              <a:t>!</a:t>
            </a:r>
            <a:r>
              <a:rPr lang="fr-FR" sz="1600" baseline="-25000" dirty="0"/>
              <a:t> </a:t>
            </a:r>
          </a:p>
        </p:txBody>
      </p:sp>
      <p:sp>
        <p:nvSpPr>
          <p:cNvPr id="10" name="ZoneTexte 9">
            <a:extLst>
              <a:ext uri="{FF2B5EF4-FFF2-40B4-BE49-F238E27FC236}">
                <a16:creationId xmlns:a16="http://schemas.microsoft.com/office/drawing/2014/main" id="{73C30856-6F7C-40F1-B8DA-FC650B4158A4}"/>
              </a:ext>
            </a:extLst>
          </p:cNvPr>
          <p:cNvSpPr txBox="1"/>
          <p:nvPr/>
        </p:nvSpPr>
        <p:spPr>
          <a:xfrm>
            <a:off x="920663" y="4935917"/>
            <a:ext cx="8363158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dirty="0"/>
              <a:t>Des résultats comparables avec le logiciel de </a:t>
            </a:r>
            <a:r>
              <a:rPr lang="fr-FR" dirty="0" err="1"/>
              <a:t>tracking</a:t>
            </a:r>
            <a:r>
              <a:rPr lang="fr-FR" dirty="0"/>
              <a:t> </a:t>
            </a:r>
            <a:r>
              <a:rPr lang="fr-FR" dirty="0" err="1"/>
              <a:t>Molflow</a:t>
            </a:r>
            <a:r>
              <a:rPr lang="fr-FR" dirty="0"/>
              <a:t> (M. Faye)</a:t>
            </a:r>
          </a:p>
        </p:txBody>
      </p:sp>
      <p:sp>
        <p:nvSpPr>
          <p:cNvPr id="11" name="ZoneTexte 10">
            <a:extLst>
              <a:ext uri="{FF2B5EF4-FFF2-40B4-BE49-F238E27FC236}">
                <a16:creationId xmlns:a16="http://schemas.microsoft.com/office/drawing/2014/main" id="{F207F5A7-0066-4EDC-A48D-BF582AA41D89}"/>
              </a:ext>
            </a:extLst>
          </p:cNvPr>
          <p:cNvSpPr txBox="1"/>
          <p:nvPr/>
        </p:nvSpPr>
        <p:spPr>
          <a:xfrm>
            <a:off x="1015704" y="5336027"/>
            <a:ext cx="693595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dirty="0"/>
              <a:t>Choix d’un pompage ionique combi </a:t>
            </a:r>
          </a:p>
        </p:txBody>
      </p:sp>
    </p:spTree>
    <p:extLst>
      <p:ext uri="{BB962C8B-B14F-4D97-AF65-F5344CB8AC3E}">
        <p14:creationId xmlns:p14="http://schemas.microsoft.com/office/powerpoint/2010/main" val="652230346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Espace réservé de la date 6">
            <a:extLst>
              <a:ext uri="{FF2B5EF4-FFF2-40B4-BE49-F238E27FC236}">
                <a16:creationId xmlns:a16="http://schemas.microsoft.com/office/drawing/2014/main" id="{BB36845B-E177-445F-BDF6-EF49192F9CF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defTabSz="1004858"/>
            <a:r>
              <a:rPr lang="fr-FR">
                <a:solidFill>
                  <a:prstClr val="white"/>
                </a:solidFill>
                <a:latin typeface="Arial" charset="0"/>
                <a:cs typeface="Arial" charset="0"/>
              </a:rPr>
              <a:t>20/03/2025</a:t>
            </a:r>
            <a:endParaRPr lang="fr-FR" dirty="0">
              <a:solidFill>
                <a:prstClr val="white"/>
              </a:solidFill>
              <a:latin typeface="Arial" charset="0"/>
              <a:cs typeface="Arial" charset="0"/>
            </a:endParaRP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449A4365-0530-4B07-8858-A4DE09CFA49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defTabSz="1004858"/>
            <a:r>
              <a:rPr lang="fr-FR">
                <a:solidFill>
                  <a:prstClr val="white"/>
                </a:solidFill>
                <a:latin typeface="Arial" charset="0"/>
                <a:cs typeface="Arial" charset="0"/>
              </a:rPr>
              <a:t>PERLE- Project Progress Review- 2-2025</a:t>
            </a:r>
            <a:endParaRPr lang="fr-FR" dirty="0">
              <a:solidFill>
                <a:prstClr val="white"/>
              </a:solidFill>
              <a:latin typeface="Arial" charset="0"/>
              <a:cs typeface="Arial" charset="0"/>
            </a:endParaRP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EDAF66F9-F594-473E-839A-CC4089C8AED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defTabSz="1004858"/>
            <a:fld id="{77E71596-5F9D-49C5-9701-16B3CA54319D}" type="slidenum">
              <a:rPr lang="fr-FR">
                <a:solidFill>
                  <a:prstClr val="white"/>
                </a:solidFill>
                <a:latin typeface="Arial" charset="0"/>
                <a:cs typeface="Arial" charset="0"/>
              </a:rPr>
              <a:pPr defTabSz="1004858"/>
              <a:t>13</a:t>
            </a:fld>
            <a:endParaRPr lang="fr-FR" dirty="0">
              <a:solidFill>
                <a:prstClr val="white"/>
              </a:solidFill>
              <a:latin typeface="Arial" charset="0"/>
              <a:cs typeface="Arial" charset="0"/>
            </a:endParaRPr>
          </a:p>
        </p:txBody>
      </p:sp>
      <p:sp>
        <p:nvSpPr>
          <p:cNvPr id="3" name="ZoneTexte 2">
            <a:extLst>
              <a:ext uri="{FF2B5EF4-FFF2-40B4-BE49-F238E27FC236}">
                <a16:creationId xmlns:a16="http://schemas.microsoft.com/office/drawing/2014/main" id="{3DC5C04A-62C7-4274-B8EB-4BD54DE986D4}"/>
              </a:ext>
            </a:extLst>
          </p:cNvPr>
          <p:cNvSpPr txBox="1"/>
          <p:nvPr/>
        </p:nvSpPr>
        <p:spPr>
          <a:xfrm>
            <a:off x="834618" y="122651"/>
            <a:ext cx="6048474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1004858"/>
            <a:r>
              <a:rPr lang="fr-FR" dirty="0">
                <a:solidFill>
                  <a:prstClr val="black"/>
                </a:solidFill>
              </a:rPr>
              <a:t>Simulation de l’injecteur </a:t>
            </a:r>
          </a:p>
        </p:txBody>
      </p:sp>
      <p:pic>
        <p:nvPicPr>
          <p:cNvPr id="6" name="Image 5">
            <a:extLst>
              <a:ext uri="{FF2B5EF4-FFF2-40B4-BE49-F238E27FC236}">
                <a16:creationId xmlns:a16="http://schemas.microsoft.com/office/drawing/2014/main" id="{D8E814EA-479B-4DD6-A11D-90E62E0C2158}"/>
              </a:ext>
            </a:extLst>
          </p:cNvPr>
          <p:cNvPicPr>
            <a:picLocks noChangeAspect="1"/>
          </p:cNvPicPr>
          <p:nvPr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883092" y="704964"/>
            <a:ext cx="2952231" cy="1584124"/>
          </a:xfrm>
          <a:prstGeom prst="rect">
            <a:avLst/>
          </a:prstGeom>
        </p:spPr>
      </p:pic>
      <p:graphicFrame>
        <p:nvGraphicFramePr>
          <p:cNvPr id="51" name="Tableau 50">
            <a:extLst>
              <a:ext uri="{FF2B5EF4-FFF2-40B4-BE49-F238E27FC236}">
                <a16:creationId xmlns:a16="http://schemas.microsoft.com/office/drawing/2014/main" id="{5E07CB76-62E6-4340-873F-AA382A082A75}"/>
              </a:ext>
            </a:extLst>
          </p:cNvPr>
          <p:cNvGraphicFramePr>
            <a:graphicFrameLocks noGrp="1"/>
          </p:cNvGraphicFramePr>
          <p:nvPr>
            <p:extLst/>
          </p:nvPr>
        </p:nvGraphicFramePr>
        <p:xfrm>
          <a:off x="8588579" y="2669717"/>
          <a:ext cx="1975099" cy="533382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499450">
                  <a:extLst>
                    <a:ext uri="{9D8B030D-6E8A-4147-A177-3AD203B41FA5}">
                      <a16:colId xmlns:a16="http://schemas.microsoft.com/office/drawing/2014/main" val="4143022490"/>
                    </a:ext>
                  </a:extLst>
                </a:gridCol>
                <a:gridCol w="507018">
                  <a:extLst>
                    <a:ext uri="{9D8B030D-6E8A-4147-A177-3AD203B41FA5}">
                      <a16:colId xmlns:a16="http://schemas.microsoft.com/office/drawing/2014/main" val="3884555471"/>
                    </a:ext>
                  </a:extLst>
                </a:gridCol>
                <a:gridCol w="461613">
                  <a:extLst>
                    <a:ext uri="{9D8B030D-6E8A-4147-A177-3AD203B41FA5}">
                      <a16:colId xmlns:a16="http://schemas.microsoft.com/office/drawing/2014/main" val="1648832407"/>
                    </a:ext>
                  </a:extLst>
                </a:gridCol>
                <a:gridCol w="507018">
                  <a:extLst>
                    <a:ext uri="{9D8B030D-6E8A-4147-A177-3AD203B41FA5}">
                      <a16:colId xmlns:a16="http://schemas.microsoft.com/office/drawing/2014/main" val="1515189868"/>
                    </a:ext>
                  </a:extLst>
                </a:gridCol>
              </a:tblGrid>
              <a:tr h="171444">
                <a:tc gridSpan="4"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1000" u="none" strike="noStrike" dirty="0">
                          <a:effectLst/>
                        </a:rPr>
                        <a:t>Taux de dégazage  (</a:t>
                      </a:r>
                      <a:r>
                        <a:rPr lang="fr-FR" sz="1000" u="none" strike="noStrike" dirty="0" err="1">
                          <a:effectLst/>
                        </a:rPr>
                        <a:t>mbar.l</a:t>
                      </a:r>
                      <a:r>
                        <a:rPr lang="fr-FR" sz="1000" u="none" strike="noStrike" dirty="0">
                          <a:effectLst/>
                        </a:rPr>
                        <a:t>/s/cm2)</a:t>
                      </a:r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 hMerge="1">
                  <a:txBody>
                    <a:bodyPr/>
                    <a:lstStyle/>
                    <a:p>
                      <a:pPr algn="ctr" fontAlgn="b"/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 hMerge="1">
                  <a:txBody>
                    <a:bodyPr/>
                    <a:lstStyle/>
                    <a:p>
                      <a:pPr algn="ctr" fontAlgn="b"/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 hMerge="1">
                  <a:txBody>
                    <a:bodyPr/>
                    <a:lstStyle/>
                    <a:p>
                      <a:pPr algn="ctr" fontAlgn="b"/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extLst>
                  <a:ext uri="{0D108BD9-81ED-4DB2-BD59-A6C34878D82A}">
                    <a16:rowId xmlns:a16="http://schemas.microsoft.com/office/drawing/2014/main" val="2663629532"/>
                  </a:ext>
                </a:extLst>
              </a:tr>
              <a:tr h="171444"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u="none" strike="noStrike" dirty="0">
                          <a:effectLst/>
                        </a:rPr>
                        <a:t>H2</a:t>
                      </a:r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u="none" strike="noStrike" dirty="0">
                          <a:effectLst/>
                        </a:rPr>
                        <a:t>CH4</a:t>
                      </a:r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u="none" strike="noStrike" dirty="0">
                          <a:effectLst/>
                        </a:rPr>
                        <a:t>CO</a:t>
                      </a:r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u="none" strike="noStrike" dirty="0">
                          <a:effectLst/>
                        </a:rPr>
                        <a:t>Co2</a:t>
                      </a:r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extLst>
                  <a:ext uri="{0D108BD9-81ED-4DB2-BD59-A6C34878D82A}">
                    <a16:rowId xmlns:a16="http://schemas.microsoft.com/office/drawing/2014/main" val="518509280"/>
                  </a:ext>
                </a:extLst>
              </a:tr>
              <a:tr h="190494"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2E-12</a:t>
                      </a:r>
                      <a:endParaRPr lang="fr-FR" sz="1100" b="0" i="0" u="none" strike="noStrike" dirty="0">
                        <a:solidFill>
                          <a:srgbClr val="9C57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1E-14</a:t>
                      </a:r>
                      <a:endParaRPr lang="fr-FR" sz="1100" b="0" i="0" u="none" strike="noStrike" dirty="0">
                        <a:solidFill>
                          <a:srgbClr val="9C57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2E-14</a:t>
                      </a:r>
                      <a:endParaRPr lang="fr-FR" sz="1100" b="0" i="0" u="none" strike="noStrike" dirty="0">
                        <a:solidFill>
                          <a:srgbClr val="9C57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1E-14</a:t>
                      </a:r>
                      <a:endParaRPr lang="fr-FR" sz="1100" b="0" i="0" u="none" strike="noStrike" dirty="0">
                        <a:solidFill>
                          <a:srgbClr val="9C57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 anchor="b"/>
                </a:tc>
                <a:extLst>
                  <a:ext uri="{0D108BD9-81ED-4DB2-BD59-A6C34878D82A}">
                    <a16:rowId xmlns:a16="http://schemas.microsoft.com/office/drawing/2014/main" val="1327610167"/>
                  </a:ext>
                </a:extLst>
              </a:tr>
            </a:tbl>
          </a:graphicData>
        </a:graphic>
      </p:graphicFrame>
      <p:graphicFrame>
        <p:nvGraphicFramePr>
          <p:cNvPr id="52" name="Tableau 51">
            <a:extLst>
              <a:ext uri="{FF2B5EF4-FFF2-40B4-BE49-F238E27FC236}">
                <a16:creationId xmlns:a16="http://schemas.microsoft.com/office/drawing/2014/main" id="{BE254659-D806-4534-8FFE-9689B88675A6}"/>
              </a:ext>
            </a:extLst>
          </p:cNvPr>
          <p:cNvGraphicFramePr>
            <a:graphicFrameLocks noGrp="1"/>
          </p:cNvGraphicFramePr>
          <p:nvPr>
            <p:extLst/>
          </p:nvPr>
        </p:nvGraphicFramePr>
        <p:xfrm>
          <a:off x="8637591" y="3429833"/>
          <a:ext cx="1975099" cy="533382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499450">
                  <a:extLst>
                    <a:ext uri="{9D8B030D-6E8A-4147-A177-3AD203B41FA5}">
                      <a16:colId xmlns:a16="http://schemas.microsoft.com/office/drawing/2014/main" val="4143022490"/>
                    </a:ext>
                  </a:extLst>
                </a:gridCol>
                <a:gridCol w="507018">
                  <a:extLst>
                    <a:ext uri="{9D8B030D-6E8A-4147-A177-3AD203B41FA5}">
                      <a16:colId xmlns:a16="http://schemas.microsoft.com/office/drawing/2014/main" val="3884555471"/>
                    </a:ext>
                  </a:extLst>
                </a:gridCol>
                <a:gridCol w="461613">
                  <a:extLst>
                    <a:ext uri="{9D8B030D-6E8A-4147-A177-3AD203B41FA5}">
                      <a16:colId xmlns:a16="http://schemas.microsoft.com/office/drawing/2014/main" val="1648832407"/>
                    </a:ext>
                  </a:extLst>
                </a:gridCol>
                <a:gridCol w="507018">
                  <a:extLst>
                    <a:ext uri="{9D8B030D-6E8A-4147-A177-3AD203B41FA5}">
                      <a16:colId xmlns:a16="http://schemas.microsoft.com/office/drawing/2014/main" val="1515189868"/>
                    </a:ext>
                  </a:extLst>
                </a:gridCol>
              </a:tblGrid>
              <a:tr h="171444">
                <a:tc gridSpan="4"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1000" u="none" strike="noStrike" dirty="0">
                          <a:effectLst/>
                        </a:rPr>
                        <a:t>Flux de dégazage Vanne  (</a:t>
                      </a:r>
                      <a:r>
                        <a:rPr lang="fr-FR" sz="1000" u="none" strike="noStrike" dirty="0" err="1">
                          <a:effectLst/>
                        </a:rPr>
                        <a:t>mbar.l</a:t>
                      </a:r>
                      <a:r>
                        <a:rPr lang="fr-FR" sz="1000" u="none" strike="noStrike" dirty="0">
                          <a:effectLst/>
                        </a:rPr>
                        <a:t>/s)</a:t>
                      </a:r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 hMerge="1">
                  <a:txBody>
                    <a:bodyPr/>
                    <a:lstStyle/>
                    <a:p>
                      <a:pPr algn="ctr" fontAlgn="b"/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 hMerge="1">
                  <a:txBody>
                    <a:bodyPr/>
                    <a:lstStyle/>
                    <a:p>
                      <a:pPr algn="ctr" fontAlgn="b"/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 hMerge="1">
                  <a:txBody>
                    <a:bodyPr/>
                    <a:lstStyle/>
                    <a:p>
                      <a:pPr algn="ctr" fontAlgn="b"/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extLst>
                  <a:ext uri="{0D108BD9-81ED-4DB2-BD59-A6C34878D82A}">
                    <a16:rowId xmlns:a16="http://schemas.microsoft.com/office/drawing/2014/main" val="2663629532"/>
                  </a:ext>
                </a:extLst>
              </a:tr>
              <a:tr h="171444"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u="none" strike="noStrike" dirty="0">
                          <a:effectLst/>
                        </a:rPr>
                        <a:t>H2</a:t>
                      </a:r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u="none" strike="noStrike">
                          <a:effectLst/>
                        </a:rPr>
                        <a:t>CH4</a:t>
                      </a:r>
                      <a:endParaRPr lang="fr-FR" sz="1000" b="0" i="0" u="none" strike="noStrike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u="none" strike="noStrike" dirty="0">
                          <a:effectLst/>
                        </a:rPr>
                        <a:t>CO</a:t>
                      </a:r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u="none" strike="noStrike" dirty="0">
                          <a:effectLst/>
                        </a:rPr>
                        <a:t>Co2</a:t>
                      </a:r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extLst>
                  <a:ext uri="{0D108BD9-81ED-4DB2-BD59-A6C34878D82A}">
                    <a16:rowId xmlns:a16="http://schemas.microsoft.com/office/drawing/2014/main" val="518509280"/>
                  </a:ext>
                </a:extLst>
              </a:tr>
              <a:tr h="190494"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1E-9</a:t>
                      </a:r>
                      <a:endParaRPr lang="fr-FR" sz="1100" b="0" i="0" u="none" strike="noStrike" dirty="0">
                        <a:solidFill>
                          <a:srgbClr val="9C57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5E-12</a:t>
                      </a:r>
                      <a:endParaRPr lang="fr-FR" sz="1100" b="0" i="0" u="none" strike="noStrike" dirty="0">
                        <a:solidFill>
                          <a:srgbClr val="9C57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1E-11</a:t>
                      </a:r>
                      <a:endParaRPr lang="fr-FR" sz="1100" b="0" i="0" u="none" strike="noStrike" dirty="0">
                        <a:solidFill>
                          <a:srgbClr val="9C57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5E-12</a:t>
                      </a:r>
                      <a:endParaRPr lang="fr-FR" sz="1100" b="0" i="0" u="none" strike="noStrike" dirty="0">
                        <a:solidFill>
                          <a:srgbClr val="9C57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 anchor="b"/>
                </a:tc>
                <a:extLst>
                  <a:ext uri="{0D108BD9-81ED-4DB2-BD59-A6C34878D82A}">
                    <a16:rowId xmlns:a16="http://schemas.microsoft.com/office/drawing/2014/main" val="1327610167"/>
                  </a:ext>
                </a:extLst>
              </a:tr>
            </a:tbl>
          </a:graphicData>
        </a:graphic>
      </p:graphicFrame>
      <p:sp>
        <p:nvSpPr>
          <p:cNvPr id="53" name="ZoneTexte 52">
            <a:extLst>
              <a:ext uri="{FF2B5EF4-FFF2-40B4-BE49-F238E27FC236}">
                <a16:creationId xmlns:a16="http://schemas.microsoft.com/office/drawing/2014/main" id="{26AA3010-28BD-4EA4-9E3F-36ABBAC6ED1B}"/>
              </a:ext>
            </a:extLst>
          </p:cNvPr>
          <p:cNvSpPr txBox="1"/>
          <p:nvPr/>
        </p:nvSpPr>
        <p:spPr>
          <a:xfrm>
            <a:off x="9096849" y="2442982"/>
            <a:ext cx="958556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1004858"/>
            <a:r>
              <a:rPr lang="fr-FR" sz="1000" dirty="0">
                <a:solidFill>
                  <a:prstClr val="black"/>
                </a:solidFill>
              </a:rPr>
              <a:t>Inox étuvé</a:t>
            </a:r>
          </a:p>
        </p:txBody>
      </p:sp>
      <p:graphicFrame>
        <p:nvGraphicFramePr>
          <p:cNvPr id="41" name="Tableau 40">
            <a:extLst>
              <a:ext uri="{FF2B5EF4-FFF2-40B4-BE49-F238E27FC236}">
                <a16:creationId xmlns:a16="http://schemas.microsoft.com/office/drawing/2014/main" id="{DE5D38F6-9D93-473F-9C29-47E3114C467A}"/>
              </a:ext>
            </a:extLst>
          </p:cNvPr>
          <p:cNvGraphicFramePr>
            <a:graphicFrameLocks noGrp="1"/>
          </p:cNvGraphicFramePr>
          <p:nvPr>
            <p:extLst/>
          </p:nvPr>
        </p:nvGraphicFramePr>
        <p:xfrm>
          <a:off x="8588579" y="4199534"/>
          <a:ext cx="1975099" cy="533382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499450">
                  <a:extLst>
                    <a:ext uri="{9D8B030D-6E8A-4147-A177-3AD203B41FA5}">
                      <a16:colId xmlns:a16="http://schemas.microsoft.com/office/drawing/2014/main" val="4143022490"/>
                    </a:ext>
                  </a:extLst>
                </a:gridCol>
                <a:gridCol w="507018">
                  <a:extLst>
                    <a:ext uri="{9D8B030D-6E8A-4147-A177-3AD203B41FA5}">
                      <a16:colId xmlns:a16="http://schemas.microsoft.com/office/drawing/2014/main" val="3884555471"/>
                    </a:ext>
                  </a:extLst>
                </a:gridCol>
                <a:gridCol w="461613">
                  <a:extLst>
                    <a:ext uri="{9D8B030D-6E8A-4147-A177-3AD203B41FA5}">
                      <a16:colId xmlns:a16="http://schemas.microsoft.com/office/drawing/2014/main" val="1648832407"/>
                    </a:ext>
                  </a:extLst>
                </a:gridCol>
                <a:gridCol w="507018">
                  <a:extLst>
                    <a:ext uri="{9D8B030D-6E8A-4147-A177-3AD203B41FA5}">
                      <a16:colId xmlns:a16="http://schemas.microsoft.com/office/drawing/2014/main" val="1515189868"/>
                    </a:ext>
                  </a:extLst>
                </a:gridCol>
              </a:tblGrid>
              <a:tr h="171444">
                <a:tc gridSpan="4"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1000" u="none" strike="noStrike" dirty="0">
                          <a:effectLst/>
                        </a:rPr>
                        <a:t>Flux de dégazage Jauges  (</a:t>
                      </a:r>
                      <a:r>
                        <a:rPr lang="fr-FR" sz="1000" u="none" strike="noStrike" dirty="0" err="1">
                          <a:effectLst/>
                        </a:rPr>
                        <a:t>mbar.l</a:t>
                      </a:r>
                      <a:r>
                        <a:rPr lang="fr-FR" sz="1000" u="none" strike="noStrike" dirty="0">
                          <a:effectLst/>
                        </a:rPr>
                        <a:t>/s)</a:t>
                      </a:r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 hMerge="1">
                  <a:txBody>
                    <a:bodyPr/>
                    <a:lstStyle/>
                    <a:p>
                      <a:pPr algn="ctr" fontAlgn="b"/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 hMerge="1">
                  <a:txBody>
                    <a:bodyPr/>
                    <a:lstStyle/>
                    <a:p>
                      <a:pPr algn="ctr" fontAlgn="b"/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 hMerge="1">
                  <a:txBody>
                    <a:bodyPr/>
                    <a:lstStyle/>
                    <a:p>
                      <a:pPr algn="ctr" fontAlgn="b"/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extLst>
                  <a:ext uri="{0D108BD9-81ED-4DB2-BD59-A6C34878D82A}">
                    <a16:rowId xmlns:a16="http://schemas.microsoft.com/office/drawing/2014/main" val="2663629532"/>
                  </a:ext>
                </a:extLst>
              </a:tr>
              <a:tr h="171444"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u="none" strike="noStrike" dirty="0">
                          <a:effectLst/>
                        </a:rPr>
                        <a:t>H2</a:t>
                      </a:r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u="none" strike="noStrike">
                          <a:effectLst/>
                        </a:rPr>
                        <a:t>CH4</a:t>
                      </a:r>
                      <a:endParaRPr lang="fr-FR" sz="1000" b="0" i="0" u="none" strike="noStrike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u="none" strike="noStrike" dirty="0">
                          <a:effectLst/>
                        </a:rPr>
                        <a:t>CO</a:t>
                      </a:r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u="none" strike="noStrike" dirty="0">
                          <a:effectLst/>
                        </a:rPr>
                        <a:t>Co2</a:t>
                      </a:r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extLst>
                  <a:ext uri="{0D108BD9-81ED-4DB2-BD59-A6C34878D82A}">
                    <a16:rowId xmlns:a16="http://schemas.microsoft.com/office/drawing/2014/main" val="518509280"/>
                  </a:ext>
                </a:extLst>
              </a:tr>
              <a:tr h="190494"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1E-10</a:t>
                      </a:r>
                      <a:endParaRPr lang="fr-FR" sz="1100" b="0" i="0" u="none" strike="noStrike" dirty="0">
                        <a:solidFill>
                          <a:srgbClr val="9C57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5E-13</a:t>
                      </a:r>
                      <a:endParaRPr lang="fr-FR" sz="1100" b="0" i="0" u="none" strike="noStrike" dirty="0">
                        <a:solidFill>
                          <a:srgbClr val="9C57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1E-12</a:t>
                      </a:r>
                      <a:endParaRPr lang="fr-FR" sz="1100" b="0" i="0" u="none" strike="noStrike" dirty="0">
                        <a:solidFill>
                          <a:srgbClr val="9C57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5E-13</a:t>
                      </a:r>
                      <a:endParaRPr lang="fr-FR" sz="1100" b="0" i="0" u="none" strike="noStrike" dirty="0">
                        <a:solidFill>
                          <a:srgbClr val="9C57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 anchor="b"/>
                </a:tc>
                <a:extLst>
                  <a:ext uri="{0D108BD9-81ED-4DB2-BD59-A6C34878D82A}">
                    <a16:rowId xmlns:a16="http://schemas.microsoft.com/office/drawing/2014/main" val="1327610167"/>
                  </a:ext>
                </a:extLst>
              </a:tr>
            </a:tbl>
          </a:graphicData>
        </a:graphic>
      </p:graphicFrame>
      <p:sp>
        <p:nvSpPr>
          <p:cNvPr id="4" name="ZoneTexte 3">
            <a:extLst>
              <a:ext uri="{FF2B5EF4-FFF2-40B4-BE49-F238E27FC236}">
                <a16:creationId xmlns:a16="http://schemas.microsoft.com/office/drawing/2014/main" id="{62FA25A3-A421-4176-95C3-1BE050463C27}"/>
              </a:ext>
            </a:extLst>
          </p:cNvPr>
          <p:cNvSpPr txBox="1"/>
          <p:nvPr/>
        </p:nvSpPr>
        <p:spPr>
          <a:xfrm>
            <a:off x="245263" y="679521"/>
            <a:ext cx="5347679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1004858"/>
            <a:r>
              <a:rPr lang="fr-FR" dirty="0">
                <a:solidFill>
                  <a:prstClr val="black"/>
                </a:solidFill>
              </a:rPr>
              <a:t>En parallèle Simulation Analytique (multi-gaz)</a:t>
            </a:r>
          </a:p>
        </p:txBody>
      </p:sp>
      <p:grpSp>
        <p:nvGrpSpPr>
          <p:cNvPr id="42" name="Groupe 41">
            <a:extLst>
              <a:ext uri="{FF2B5EF4-FFF2-40B4-BE49-F238E27FC236}">
                <a16:creationId xmlns:a16="http://schemas.microsoft.com/office/drawing/2014/main" id="{782AA1A3-139C-4241-B199-0CD46E5C9D6F}"/>
              </a:ext>
            </a:extLst>
          </p:cNvPr>
          <p:cNvGrpSpPr/>
          <p:nvPr/>
        </p:nvGrpSpPr>
        <p:grpSpPr>
          <a:xfrm>
            <a:off x="129975" y="996536"/>
            <a:ext cx="5230412" cy="933419"/>
            <a:chOff x="408928" y="1364459"/>
            <a:chExt cx="6552519" cy="1068250"/>
          </a:xfrm>
        </p:grpSpPr>
        <p:sp>
          <p:nvSpPr>
            <p:cNvPr id="43" name="Rectangle 42">
              <a:extLst>
                <a:ext uri="{FF2B5EF4-FFF2-40B4-BE49-F238E27FC236}">
                  <a16:creationId xmlns:a16="http://schemas.microsoft.com/office/drawing/2014/main" id="{B9B1729F-FE4C-46D7-BB1C-6FE9B88CAED1}"/>
                </a:ext>
              </a:extLst>
            </p:cNvPr>
            <p:cNvSpPr/>
            <p:nvPr/>
          </p:nvSpPr>
          <p:spPr>
            <a:xfrm>
              <a:off x="2688304" y="1998439"/>
              <a:ext cx="725922" cy="432048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1004858"/>
              <a:endParaRPr lang="fr-FR" sz="800">
                <a:solidFill>
                  <a:prstClr val="white"/>
                </a:solidFill>
                <a:latin typeface="Calibri" panose="020F0502020204030204"/>
              </a:endParaRPr>
            </a:p>
          </p:txBody>
        </p:sp>
        <p:sp>
          <p:nvSpPr>
            <p:cNvPr id="44" name="Rectangle 43">
              <a:extLst>
                <a:ext uri="{FF2B5EF4-FFF2-40B4-BE49-F238E27FC236}">
                  <a16:creationId xmlns:a16="http://schemas.microsoft.com/office/drawing/2014/main" id="{F50DF6C1-DDF2-4963-87AD-B2DEA62381CA}"/>
                </a:ext>
              </a:extLst>
            </p:cNvPr>
            <p:cNvSpPr/>
            <p:nvPr/>
          </p:nvSpPr>
          <p:spPr>
            <a:xfrm>
              <a:off x="3416401" y="1999029"/>
              <a:ext cx="884806" cy="432048"/>
            </a:xfrm>
            <a:prstGeom prst="rect">
              <a:avLst/>
            </a:prstGeom>
            <a:noFill/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1004858"/>
              <a:endParaRPr lang="fr-FR" sz="800">
                <a:solidFill>
                  <a:prstClr val="white"/>
                </a:solidFill>
                <a:latin typeface="Calibri" panose="020F0502020204030204"/>
              </a:endParaRPr>
            </a:p>
          </p:txBody>
        </p:sp>
        <p:sp>
          <p:nvSpPr>
            <p:cNvPr id="54" name="Rectangle 53">
              <a:extLst>
                <a:ext uri="{FF2B5EF4-FFF2-40B4-BE49-F238E27FC236}">
                  <a16:creationId xmlns:a16="http://schemas.microsoft.com/office/drawing/2014/main" id="{70021F9D-9293-4F5D-954C-559B0741689F}"/>
                </a:ext>
              </a:extLst>
            </p:cNvPr>
            <p:cNvSpPr/>
            <p:nvPr/>
          </p:nvSpPr>
          <p:spPr>
            <a:xfrm>
              <a:off x="4301550" y="1999029"/>
              <a:ext cx="1078967" cy="432048"/>
            </a:xfrm>
            <a:prstGeom prst="rect">
              <a:avLst/>
            </a:prstGeom>
            <a:noFill/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1004858"/>
              <a:endParaRPr lang="fr-FR" sz="800">
                <a:solidFill>
                  <a:prstClr val="white"/>
                </a:solidFill>
                <a:latin typeface="Calibri" panose="020F0502020204030204"/>
              </a:endParaRPr>
            </a:p>
          </p:txBody>
        </p:sp>
        <p:sp>
          <p:nvSpPr>
            <p:cNvPr id="55" name="Rectangle 54">
              <a:extLst>
                <a:ext uri="{FF2B5EF4-FFF2-40B4-BE49-F238E27FC236}">
                  <a16:creationId xmlns:a16="http://schemas.microsoft.com/office/drawing/2014/main" id="{E3F60E15-6523-47C3-9298-59375E9D8C8F}"/>
                </a:ext>
              </a:extLst>
            </p:cNvPr>
            <p:cNvSpPr/>
            <p:nvPr/>
          </p:nvSpPr>
          <p:spPr>
            <a:xfrm>
              <a:off x="1892930" y="1998439"/>
              <a:ext cx="807075" cy="432048"/>
            </a:xfrm>
            <a:prstGeom prst="rect">
              <a:avLst/>
            </a:prstGeom>
            <a:noFill/>
            <a:ln>
              <a:solidFill>
                <a:srgbClr val="CC0066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1004858"/>
              <a:endParaRPr lang="fr-FR" sz="800">
                <a:solidFill>
                  <a:prstClr val="white"/>
                </a:solidFill>
                <a:latin typeface="Calibri" panose="020F0502020204030204"/>
              </a:endParaRPr>
            </a:p>
          </p:txBody>
        </p:sp>
        <p:sp>
          <p:nvSpPr>
            <p:cNvPr id="56" name="Rectangle 55">
              <a:extLst>
                <a:ext uri="{FF2B5EF4-FFF2-40B4-BE49-F238E27FC236}">
                  <a16:creationId xmlns:a16="http://schemas.microsoft.com/office/drawing/2014/main" id="{D886A481-8146-4C00-932B-BB58799B3EB4}"/>
                </a:ext>
              </a:extLst>
            </p:cNvPr>
            <p:cNvSpPr/>
            <p:nvPr/>
          </p:nvSpPr>
          <p:spPr>
            <a:xfrm>
              <a:off x="5393189" y="1998439"/>
              <a:ext cx="698977" cy="432048"/>
            </a:xfrm>
            <a:prstGeom prst="rect">
              <a:avLst/>
            </a:prstGeom>
            <a:noFill/>
            <a:ln>
              <a:solidFill>
                <a:srgbClr val="CC0066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1004858"/>
              <a:endParaRPr lang="fr-FR" sz="800">
                <a:solidFill>
                  <a:prstClr val="white"/>
                </a:solidFill>
                <a:latin typeface="Calibri" panose="020F0502020204030204"/>
              </a:endParaRPr>
            </a:p>
          </p:txBody>
        </p:sp>
        <p:grpSp>
          <p:nvGrpSpPr>
            <p:cNvPr id="57" name="Groupe 56">
              <a:extLst>
                <a:ext uri="{FF2B5EF4-FFF2-40B4-BE49-F238E27FC236}">
                  <a16:creationId xmlns:a16="http://schemas.microsoft.com/office/drawing/2014/main" id="{A18575D8-BBE6-4089-BC36-39C7707770C8}"/>
                </a:ext>
              </a:extLst>
            </p:cNvPr>
            <p:cNvGrpSpPr/>
            <p:nvPr/>
          </p:nvGrpSpPr>
          <p:grpSpPr>
            <a:xfrm>
              <a:off x="1658023" y="2000661"/>
              <a:ext cx="234760" cy="432048"/>
              <a:chOff x="1551227" y="1804048"/>
              <a:chExt cx="234760" cy="432048"/>
            </a:xfrm>
          </p:grpSpPr>
          <p:sp>
            <p:nvSpPr>
              <p:cNvPr id="79" name="Rectangle 78">
                <a:extLst>
                  <a:ext uri="{FF2B5EF4-FFF2-40B4-BE49-F238E27FC236}">
                    <a16:creationId xmlns:a16="http://schemas.microsoft.com/office/drawing/2014/main" id="{FD57042D-2B9A-4863-A258-27D8CD6DA441}"/>
                  </a:ext>
                </a:extLst>
              </p:cNvPr>
              <p:cNvSpPr/>
              <p:nvPr/>
            </p:nvSpPr>
            <p:spPr>
              <a:xfrm>
                <a:off x="1569963" y="1804048"/>
                <a:ext cx="206656" cy="432048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 defTabSz="1004858"/>
                <a:endParaRPr lang="fr-FR" sz="800">
                  <a:solidFill>
                    <a:prstClr val="white"/>
                  </a:solidFill>
                  <a:latin typeface="Calibri" panose="020F0502020204030204"/>
                </a:endParaRPr>
              </a:p>
            </p:txBody>
          </p:sp>
          <p:cxnSp>
            <p:nvCxnSpPr>
              <p:cNvPr id="80" name="Connecteur droit 79">
                <a:extLst>
                  <a:ext uri="{FF2B5EF4-FFF2-40B4-BE49-F238E27FC236}">
                    <a16:creationId xmlns:a16="http://schemas.microsoft.com/office/drawing/2014/main" id="{65A9A6F1-236B-4D31-89E5-88036C03D3D1}"/>
                  </a:ext>
                </a:extLst>
              </p:cNvPr>
              <p:cNvCxnSpPr>
                <a:cxnSpLocks/>
              </p:cNvCxnSpPr>
              <p:nvPr/>
            </p:nvCxnSpPr>
            <p:spPr>
              <a:xfrm>
                <a:off x="1551227" y="1804048"/>
                <a:ext cx="209964" cy="432048"/>
              </a:xfrm>
              <a:prstGeom prst="line">
                <a:avLst/>
              </a:prstGeom>
              <a:ln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81" name="Connecteur droit 80">
                <a:extLst>
                  <a:ext uri="{FF2B5EF4-FFF2-40B4-BE49-F238E27FC236}">
                    <a16:creationId xmlns:a16="http://schemas.microsoft.com/office/drawing/2014/main" id="{CCB1BB1B-219A-484A-91E5-6DCBFAAD76EC}"/>
                  </a:ext>
                </a:extLst>
              </p:cNvPr>
              <p:cNvCxnSpPr/>
              <p:nvPr/>
            </p:nvCxnSpPr>
            <p:spPr>
              <a:xfrm flipV="1">
                <a:off x="1551227" y="1804048"/>
                <a:ext cx="234760" cy="410416"/>
              </a:xfrm>
              <a:prstGeom prst="line">
                <a:avLst/>
              </a:prstGeom>
              <a:ln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</p:grpSp>
        <p:cxnSp>
          <p:nvCxnSpPr>
            <p:cNvPr id="58" name="Connecteur droit 57">
              <a:extLst>
                <a:ext uri="{FF2B5EF4-FFF2-40B4-BE49-F238E27FC236}">
                  <a16:creationId xmlns:a16="http://schemas.microsoft.com/office/drawing/2014/main" id="{54102C75-FC15-404D-A286-A722BE4DCFB1}"/>
                </a:ext>
              </a:extLst>
            </p:cNvPr>
            <p:cNvCxnSpPr>
              <a:cxnSpLocks/>
              <a:stCxn id="79" idx="0"/>
            </p:cNvCxnSpPr>
            <p:nvPr/>
          </p:nvCxnSpPr>
          <p:spPr>
            <a:xfrm flipH="1" flipV="1">
              <a:off x="1388729" y="1999101"/>
              <a:ext cx="391358" cy="1560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59" name="Connecteur droit 58">
              <a:extLst>
                <a:ext uri="{FF2B5EF4-FFF2-40B4-BE49-F238E27FC236}">
                  <a16:creationId xmlns:a16="http://schemas.microsoft.com/office/drawing/2014/main" id="{149D3827-FB8C-4508-B052-F35DA779D242}"/>
                </a:ext>
              </a:extLst>
            </p:cNvPr>
            <p:cNvCxnSpPr/>
            <p:nvPr/>
          </p:nvCxnSpPr>
          <p:spPr>
            <a:xfrm flipH="1">
              <a:off x="1381831" y="2432709"/>
              <a:ext cx="273787" cy="0"/>
            </a:xfrm>
            <a:prstGeom prst="line">
              <a:avLst/>
            </a:prstGeom>
            <a:ln>
              <a:solidFill>
                <a:schemeClr val="tx1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grpSp>
          <p:nvGrpSpPr>
            <p:cNvPr id="60" name="Groupe 59">
              <a:extLst>
                <a:ext uri="{FF2B5EF4-FFF2-40B4-BE49-F238E27FC236}">
                  <a16:creationId xmlns:a16="http://schemas.microsoft.com/office/drawing/2014/main" id="{9969964A-EAD8-402A-B14B-1CF41C9590F8}"/>
                </a:ext>
              </a:extLst>
            </p:cNvPr>
            <p:cNvGrpSpPr/>
            <p:nvPr/>
          </p:nvGrpSpPr>
          <p:grpSpPr>
            <a:xfrm>
              <a:off x="6091784" y="1998439"/>
              <a:ext cx="234760" cy="432048"/>
              <a:chOff x="1551227" y="1804048"/>
              <a:chExt cx="234760" cy="432048"/>
            </a:xfrm>
          </p:grpSpPr>
          <p:sp>
            <p:nvSpPr>
              <p:cNvPr id="76" name="Rectangle 75">
                <a:extLst>
                  <a:ext uri="{FF2B5EF4-FFF2-40B4-BE49-F238E27FC236}">
                    <a16:creationId xmlns:a16="http://schemas.microsoft.com/office/drawing/2014/main" id="{3DA6CF13-5FC9-4509-8286-0FE7B03C7797}"/>
                  </a:ext>
                </a:extLst>
              </p:cNvPr>
              <p:cNvSpPr/>
              <p:nvPr/>
            </p:nvSpPr>
            <p:spPr>
              <a:xfrm>
                <a:off x="1569963" y="1804048"/>
                <a:ext cx="206656" cy="432048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 defTabSz="1004858"/>
                <a:endParaRPr lang="fr-FR" sz="800">
                  <a:solidFill>
                    <a:prstClr val="white"/>
                  </a:solidFill>
                  <a:latin typeface="Calibri" panose="020F0502020204030204"/>
                </a:endParaRPr>
              </a:p>
            </p:txBody>
          </p:sp>
          <p:cxnSp>
            <p:nvCxnSpPr>
              <p:cNvPr id="77" name="Connecteur droit 76">
                <a:extLst>
                  <a:ext uri="{FF2B5EF4-FFF2-40B4-BE49-F238E27FC236}">
                    <a16:creationId xmlns:a16="http://schemas.microsoft.com/office/drawing/2014/main" id="{E34A6887-CFDB-4A9A-8CFD-86DBA83C6F73}"/>
                  </a:ext>
                </a:extLst>
              </p:cNvPr>
              <p:cNvCxnSpPr>
                <a:cxnSpLocks/>
              </p:cNvCxnSpPr>
              <p:nvPr/>
            </p:nvCxnSpPr>
            <p:spPr>
              <a:xfrm>
                <a:off x="1551227" y="1804048"/>
                <a:ext cx="209964" cy="432048"/>
              </a:xfrm>
              <a:prstGeom prst="line">
                <a:avLst/>
              </a:prstGeom>
              <a:ln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78" name="Connecteur droit 77">
                <a:extLst>
                  <a:ext uri="{FF2B5EF4-FFF2-40B4-BE49-F238E27FC236}">
                    <a16:creationId xmlns:a16="http://schemas.microsoft.com/office/drawing/2014/main" id="{F175F0A3-A272-4733-8C38-9E8593138B2A}"/>
                  </a:ext>
                </a:extLst>
              </p:cNvPr>
              <p:cNvCxnSpPr/>
              <p:nvPr/>
            </p:nvCxnSpPr>
            <p:spPr>
              <a:xfrm flipV="1">
                <a:off x="1551227" y="1804048"/>
                <a:ext cx="234760" cy="410416"/>
              </a:xfrm>
              <a:prstGeom prst="line">
                <a:avLst/>
              </a:prstGeom>
              <a:ln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</p:grpSp>
        <p:sp>
          <p:nvSpPr>
            <p:cNvPr id="61" name="ZoneTexte 60">
              <a:extLst>
                <a:ext uri="{FF2B5EF4-FFF2-40B4-BE49-F238E27FC236}">
                  <a16:creationId xmlns:a16="http://schemas.microsoft.com/office/drawing/2014/main" id="{E8633877-BD1D-4869-B605-2C840890934F}"/>
                </a:ext>
              </a:extLst>
            </p:cNvPr>
            <p:cNvSpPr txBox="1"/>
            <p:nvPr/>
          </p:nvSpPr>
          <p:spPr>
            <a:xfrm>
              <a:off x="2717377" y="2109706"/>
              <a:ext cx="648073" cy="2465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defTabSz="1004858"/>
              <a:r>
                <a:rPr lang="fr-FR" sz="800" dirty="0">
                  <a:solidFill>
                    <a:prstClr val="black"/>
                  </a:solidFill>
                </a:rPr>
                <a:t> Laser</a:t>
              </a:r>
            </a:p>
          </p:txBody>
        </p:sp>
        <p:sp>
          <p:nvSpPr>
            <p:cNvPr id="62" name="ZoneTexte 61">
              <a:extLst>
                <a:ext uri="{FF2B5EF4-FFF2-40B4-BE49-F238E27FC236}">
                  <a16:creationId xmlns:a16="http://schemas.microsoft.com/office/drawing/2014/main" id="{BD08571B-510F-4F27-9138-A9248845D53B}"/>
                </a:ext>
              </a:extLst>
            </p:cNvPr>
            <p:cNvSpPr txBox="1"/>
            <p:nvPr/>
          </p:nvSpPr>
          <p:spPr>
            <a:xfrm>
              <a:off x="1892952" y="2101785"/>
              <a:ext cx="683873" cy="2465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defTabSz="1004858"/>
              <a:r>
                <a:rPr lang="fr-FR" sz="800" dirty="0">
                  <a:solidFill>
                    <a:srgbClr val="CC0066"/>
                  </a:solidFill>
                </a:rPr>
                <a:t>BPM RI</a:t>
              </a:r>
            </a:p>
          </p:txBody>
        </p:sp>
        <p:sp>
          <p:nvSpPr>
            <p:cNvPr id="63" name="ZoneTexte 62">
              <a:extLst>
                <a:ext uri="{FF2B5EF4-FFF2-40B4-BE49-F238E27FC236}">
                  <a16:creationId xmlns:a16="http://schemas.microsoft.com/office/drawing/2014/main" id="{B913C586-7AAC-481F-B6D1-0602129E656A}"/>
                </a:ext>
              </a:extLst>
            </p:cNvPr>
            <p:cNvSpPr txBox="1"/>
            <p:nvPr/>
          </p:nvSpPr>
          <p:spPr>
            <a:xfrm>
              <a:off x="3435676" y="2017791"/>
              <a:ext cx="898566" cy="387458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defTabSz="1004858"/>
              <a:r>
                <a:rPr lang="fr-FR" sz="800" b="1" dirty="0">
                  <a:solidFill>
                    <a:srgbClr val="ED7D31"/>
                  </a:solidFill>
                </a:rPr>
                <a:t>Tube/ </a:t>
              </a:r>
              <a:r>
                <a:rPr lang="fr-FR" sz="800" b="1" dirty="0" err="1">
                  <a:solidFill>
                    <a:srgbClr val="ED7D31"/>
                  </a:solidFill>
                </a:rPr>
                <a:t>Buncher</a:t>
              </a:r>
              <a:endParaRPr lang="fr-FR" sz="800" b="1" dirty="0">
                <a:solidFill>
                  <a:srgbClr val="ED7D31"/>
                </a:solidFill>
              </a:endParaRPr>
            </a:p>
          </p:txBody>
        </p:sp>
        <p:sp>
          <p:nvSpPr>
            <p:cNvPr id="64" name="ZoneTexte 63">
              <a:extLst>
                <a:ext uri="{FF2B5EF4-FFF2-40B4-BE49-F238E27FC236}">
                  <a16:creationId xmlns:a16="http://schemas.microsoft.com/office/drawing/2014/main" id="{0BADAC22-8591-4D1C-9AB6-05498102ED68}"/>
                </a:ext>
              </a:extLst>
            </p:cNvPr>
            <p:cNvSpPr txBox="1"/>
            <p:nvPr/>
          </p:nvSpPr>
          <p:spPr>
            <a:xfrm>
              <a:off x="4283784" y="2079802"/>
              <a:ext cx="1409897" cy="2465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defTabSz="1004858"/>
              <a:r>
                <a:rPr lang="fr-FR" sz="800" dirty="0">
                  <a:solidFill>
                    <a:prstClr val="black"/>
                  </a:solidFill>
                </a:rPr>
                <a:t>Ecran  + soufflet</a:t>
              </a:r>
            </a:p>
          </p:txBody>
        </p:sp>
        <p:sp>
          <p:nvSpPr>
            <p:cNvPr id="65" name="ZoneTexte 64">
              <a:extLst>
                <a:ext uri="{FF2B5EF4-FFF2-40B4-BE49-F238E27FC236}">
                  <a16:creationId xmlns:a16="http://schemas.microsoft.com/office/drawing/2014/main" id="{A38B11B6-9F2B-4B90-BC1C-066B74135B7F}"/>
                </a:ext>
              </a:extLst>
            </p:cNvPr>
            <p:cNvSpPr txBox="1"/>
            <p:nvPr/>
          </p:nvSpPr>
          <p:spPr>
            <a:xfrm>
              <a:off x="5456882" y="2109704"/>
              <a:ext cx="683873" cy="2465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defTabSz="1004858"/>
              <a:r>
                <a:rPr lang="fr-FR" sz="800" dirty="0">
                  <a:solidFill>
                    <a:srgbClr val="CC0066"/>
                  </a:solidFill>
                </a:rPr>
                <a:t>BPM RI</a:t>
              </a:r>
            </a:p>
          </p:txBody>
        </p:sp>
        <p:sp>
          <p:nvSpPr>
            <p:cNvPr id="66" name="ZoneTexte 65">
              <a:extLst>
                <a:ext uri="{FF2B5EF4-FFF2-40B4-BE49-F238E27FC236}">
                  <a16:creationId xmlns:a16="http://schemas.microsoft.com/office/drawing/2014/main" id="{12FAE20A-20F2-4F7A-A159-7BAECA3D1625}"/>
                </a:ext>
              </a:extLst>
            </p:cNvPr>
            <p:cNvSpPr txBox="1"/>
            <p:nvPr/>
          </p:nvSpPr>
          <p:spPr>
            <a:xfrm>
              <a:off x="408928" y="2117100"/>
              <a:ext cx="1042901" cy="2465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defTabSz="1004858"/>
              <a:r>
                <a:rPr lang="fr-FR" sz="800" dirty="0">
                  <a:solidFill>
                    <a:srgbClr val="FF0000"/>
                  </a:solidFill>
                </a:rPr>
                <a:t>CANON</a:t>
              </a:r>
            </a:p>
          </p:txBody>
        </p:sp>
        <p:sp>
          <p:nvSpPr>
            <p:cNvPr id="67" name="Flèche : bas 66">
              <a:extLst>
                <a:ext uri="{FF2B5EF4-FFF2-40B4-BE49-F238E27FC236}">
                  <a16:creationId xmlns:a16="http://schemas.microsoft.com/office/drawing/2014/main" id="{E1F23C02-21E9-4FB0-AB44-4D69794A21E6}"/>
                </a:ext>
              </a:extLst>
            </p:cNvPr>
            <p:cNvSpPr/>
            <p:nvPr/>
          </p:nvSpPr>
          <p:spPr>
            <a:xfrm>
              <a:off x="3786796" y="1721260"/>
              <a:ext cx="144016" cy="221430"/>
            </a:xfrm>
            <a:prstGeom prst="downArrow">
              <a:avLst/>
            </a:prstGeom>
            <a:solidFill>
              <a:schemeClr val="accent2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1004858"/>
              <a:endParaRPr lang="fr-FR" sz="800">
                <a:solidFill>
                  <a:prstClr val="white"/>
                </a:solidFill>
                <a:latin typeface="Calibri" panose="020F0502020204030204"/>
              </a:endParaRPr>
            </a:p>
          </p:txBody>
        </p:sp>
        <p:sp>
          <p:nvSpPr>
            <p:cNvPr id="68" name="Flèche : bas 67">
              <a:extLst>
                <a:ext uri="{FF2B5EF4-FFF2-40B4-BE49-F238E27FC236}">
                  <a16:creationId xmlns:a16="http://schemas.microsoft.com/office/drawing/2014/main" id="{C58D2CF6-A6C4-4EB9-BCE6-9C91F96D2711}"/>
                </a:ext>
              </a:extLst>
            </p:cNvPr>
            <p:cNvSpPr/>
            <p:nvPr/>
          </p:nvSpPr>
          <p:spPr>
            <a:xfrm>
              <a:off x="2969406" y="1725693"/>
              <a:ext cx="144016" cy="221430"/>
            </a:xfrm>
            <a:prstGeom prst="downArrow">
              <a:avLst/>
            </a:prstGeom>
            <a:solidFill>
              <a:schemeClr val="accent2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1004858"/>
              <a:endParaRPr lang="fr-FR" sz="800">
                <a:solidFill>
                  <a:prstClr val="white"/>
                </a:solidFill>
                <a:latin typeface="Calibri" panose="020F0502020204030204"/>
              </a:endParaRPr>
            </a:p>
          </p:txBody>
        </p:sp>
        <p:sp>
          <p:nvSpPr>
            <p:cNvPr id="69" name="Flèche : bas 68">
              <a:extLst>
                <a:ext uri="{FF2B5EF4-FFF2-40B4-BE49-F238E27FC236}">
                  <a16:creationId xmlns:a16="http://schemas.microsoft.com/office/drawing/2014/main" id="{91DFB6C0-DAAE-4173-B533-3DF5CDFFCFFA}"/>
                </a:ext>
              </a:extLst>
            </p:cNvPr>
            <p:cNvSpPr/>
            <p:nvPr/>
          </p:nvSpPr>
          <p:spPr>
            <a:xfrm>
              <a:off x="4769025" y="1721260"/>
              <a:ext cx="144016" cy="221430"/>
            </a:xfrm>
            <a:prstGeom prst="downArrow">
              <a:avLst/>
            </a:prstGeom>
            <a:solidFill>
              <a:schemeClr val="accent2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1004858"/>
              <a:endParaRPr lang="fr-FR" sz="800">
                <a:solidFill>
                  <a:prstClr val="white"/>
                </a:solidFill>
                <a:latin typeface="Calibri" panose="020F0502020204030204"/>
              </a:endParaRPr>
            </a:p>
          </p:txBody>
        </p:sp>
        <p:sp>
          <p:nvSpPr>
            <p:cNvPr id="70" name="ZoneTexte 69">
              <a:extLst>
                <a:ext uri="{FF2B5EF4-FFF2-40B4-BE49-F238E27FC236}">
                  <a16:creationId xmlns:a16="http://schemas.microsoft.com/office/drawing/2014/main" id="{1AB76F6B-8B1E-46A1-91C6-94456DB1E036}"/>
                </a:ext>
              </a:extLst>
            </p:cNvPr>
            <p:cNvSpPr txBox="1"/>
            <p:nvPr/>
          </p:nvSpPr>
          <p:spPr>
            <a:xfrm>
              <a:off x="2701763" y="1374358"/>
              <a:ext cx="807075" cy="387458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defTabSz="1004858"/>
              <a:r>
                <a:rPr lang="fr-FR" sz="800" dirty="0" err="1">
                  <a:solidFill>
                    <a:prstClr val="black"/>
                  </a:solidFill>
                </a:rPr>
                <a:t>Nextorr</a:t>
              </a:r>
              <a:r>
                <a:rPr lang="fr-FR" sz="800" dirty="0">
                  <a:solidFill>
                    <a:prstClr val="black"/>
                  </a:solidFill>
                </a:rPr>
                <a:t> z200</a:t>
              </a:r>
            </a:p>
          </p:txBody>
        </p:sp>
        <p:sp>
          <p:nvSpPr>
            <p:cNvPr id="71" name="ZoneTexte 70">
              <a:extLst>
                <a:ext uri="{FF2B5EF4-FFF2-40B4-BE49-F238E27FC236}">
                  <a16:creationId xmlns:a16="http://schemas.microsoft.com/office/drawing/2014/main" id="{B56FFC2F-2DBC-4160-9DAD-3AF1016804AB}"/>
                </a:ext>
              </a:extLst>
            </p:cNvPr>
            <p:cNvSpPr txBox="1"/>
            <p:nvPr/>
          </p:nvSpPr>
          <p:spPr>
            <a:xfrm>
              <a:off x="3520168" y="1364459"/>
              <a:ext cx="807075" cy="387458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defTabSz="1004858"/>
              <a:r>
                <a:rPr lang="fr-FR" sz="800" dirty="0" err="1">
                  <a:solidFill>
                    <a:prstClr val="black"/>
                  </a:solidFill>
                </a:rPr>
                <a:t>Nextorr</a:t>
              </a:r>
              <a:r>
                <a:rPr lang="fr-FR" sz="800" dirty="0">
                  <a:solidFill>
                    <a:prstClr val="black"/>
                  </a:solidFill>
                </a:rPr>
                <a:t> Z200</a:t>
              </a:r>
            </a:p>
          </p:txBody>
        </p:sp>
        <p:sp>
          <p:nvSpPr>
            <p:cNvPr id="72" name="ZoneTexte 71">
              <a:extLst>
                <a:ext uri="{FF2B5EF4-FFF2-40B4-BE49-F238E27FC236}">
                  <a16:creationId xmlns:a16="http://schemas.microsoft.com/office/drawing/2014/main" id="{146E297D-F4BA-4FCF-9315-DBD380DBB4AC}"/>
                </a:ext>
              </a:extLst>
            </p:cNvPr>
            <p:cNvSpPr txBox="1"/>
            <p:nvPr/>
          </p:nvSpPr>
          <p:spPr>
            <a:xfrm>
              <a:off x="4509503" y="1438953"/>
              <a:ext cx="940660" cy="2465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defTabSz="1004858"/>
              <a:r>
                <a:rPr lang="fr-FR" sz="800" dirty="0">
                  <a:solidFill>
                    <a:prstClr val="black"/>
                  </a:solidFill>
                </a:rPr>
                <a:t>NEG Z400</a:t>
              </a:r>
            </a:p>
          </p:txBody>
        </p:sp>
        <p:sp>
          <p:nvSpPr>
            <p:cNvPr id="73" name="Rectangle 72">
              <a:extLst>
                <a:ext uri="{FF2B5EF4-FFF2-40B4-BE49-F238E27FC236}">
                  <a16:creationId xmlns:a16="http://schemas.microsoft.com/office/drawing/2014/main" id="{152771F9-88AF-4CB4-9B2C-040F4E979B0E}"/>
                </a:ext>
              </a:extLst>
            </p:cNvPr>
            <p:cNvSpPr/>
            <p:nvPr/>
          </p:nvSpPr>
          <p:spPr>
            <a:xfrm>
              <a:off x="6335531" y="1998439"/>
              <a:ext cx="625916" cy="432048"/>
            </a:xfrm>
            <a:prstGeom prst="rect">
              <a:avLst/>
            </a:prstGeom>
            <a:noFill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1004858"/>
              <a:r>
                <a:rPr lang="fr-FR" sz="800" dirty="0">
                  <a:solidFill>
                    <a:srgbClr val="FF0000"/>
                  </a:solidFill>
                  <a:latin typeface="Calibri" panose="020F0502020204030204"/>
                </a:rPr>
                <a:t>CF</a:t>
              </a:r>
            </a:p>
          </p:txBody>
        </p:sp>
        <p:sp>
          <p:nvSpPr>
            <p:cNvPr id="74" name="Flèche : bas 73">
              <a:extLst>
                <a:ext uri="{FF2B5EF4-FFF2-40B4-BE49-F238E27FC236}">
                  <a16:creationId xmlns:a16="http://schemas.microsoft.com/office/drawing/2014/main" id="{5110F502-1E15-4230-A489-6B2B881A6FBA}"/>
                </a:ext>
              </a:extLst>
            </p:cNvPr>
            <p:cNvSpPr/>
            <p:nvPr/>
          </p:nvSpPr>
          <p:spPr>
            <a:xfrm>
              <a:off x="6446785" y="1725693"/>
              <a:ext cx="144016" cy="221430"/>
            </a:xfrm>
            <a:prstGeom prst="downArrow">
              <a:avLst/>
            </a:prstGeom>
            <a:solidFill>
              <a:schemeClr val="accent2"/>
            </a:solidFill>
            <a:ln>
              <a:solidFill>
                <a:schemeClr val="accent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1004858"/>
              <a:endParaRPr lang="fr-FR" sz="800">
                <a:solidFill>
                  <a:prstClr val="white"/>
                </a:solidFill>
                <a:latin typeface="Calibri" panose="020F0502020204030204"/>
              </a:endParaRPr>
            </a:p>
          </p:txBody>
        </p:sp>
      </p:grpSp>
      <p:graphicFrame>
        <p:nvGraphicFramePr>
          <p:cNvPr id="82" name="Graphique 81">
            <a:extLst>
              <a:ext uri="{FF2B5EF4-FFF2-40B4-BE49-F238E27FC236}">
                <a16:creationId xmlns:a16="http://schemas.microsoft.com/office/drawing/2014/main" id="{9B1EC628-4986-4A9C-A3E9-C284A6BF2696}"/>
              </a:ext>
            </a:extLst>
          </p:cNvPr>
          <p:cNvGraphicFramePr>
            <a:graphicFrameLocks/>
          </p:cNvGraphicFramePr>
          <p:nvPr>
            <p:extLst/>
          </p:nvPr>
        </p:nvGraphicFramePr>
        <p:xfrm>
          <a:off x="-73177" y="2182009"/>
          <a:ext cx="5798930" cy="2864195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cxnSp>
        <p:nvCxnSpPr>
          <p:cNvPr id="83" name="Connecteur droit 82">
            <a:extLst>
              <a:ext uri="{FF2B5EF4-FFF2-40B4-BE49-F238E27FC236}">
                <a16:creationId xmlns:a16="http://schemas.microsoft.com/office/drawing/2014/main" id="{6477D9EA-0082-4765-8A58-9499F84BB58D}"/>
              </a:ext>
            </a:extLst>
          </p:cNvPr>
          <p:cNvCxnSpPr>
            <a:cxnSpLocks/>
          </p:cNvCxnSpPr>
          <p:nvPr/>
        </p:nvCxnSpPr>
        <p:spPr>
          <a:xfrm flipH="1">
            <a:off x="657125" y="1557268"/>
            <a:ext cx="247479" cy="128644"/>
          </a:xfrm>
          <a:prstGeom prst="lin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4" name="Connecteur droit 83">
            <a:extLst>
              <a:ext uri="{FF2B5EF4-FFF2-40B4-BE49-F238E27FC236}">
                <a16:creationId xmlns:a16="http://schemas.microsoft.com/office/drawing/2014/main" id="{AF54DD47-CA55-421C-BC10-330067B49F7F}"/>
              </a:ext>
            </a:extLst>
          </p:cNvPr>
          <p:cNvCxnSpPr>
            <a:cxnSpLocks/>
          </p:cNvCxnSpPr>
          <p:nvPr/>
        </p:nvCxnSpPr>
        <p:spPr>
          <a:xfrm flipH="1" flipV="1">
            <a:off x="664362" y="1834994"/>
            <a:ext cx="269258" cy="108163"/>
          </a:xfrm>
          <a:prstGeom prst="line">
            <a:avLst/>
          </a:prstGeom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7" name="ZoneTexte 2">
            <a:extLst>
              <a:ext uri="{FF2B5EF4-FFF2-40B4-BE49-F238E27FC236}">
                <a16:creationId xmlns:a16="http://schemas.microsoft.com/office/drawing/2014/main" id="{64621872-88D5-4601-8E38-E9A5728D44A8}"/>
              </a:ext>
            </a:extLst>
          </p:cNvPr>
          <p:cNvSpPr txBox="1"/>
          <p:nvPr/>
        </p:nvSpPr>
        <p:spPr>
          <a:xfrm>
            <a:off x="5032957" y="1058932"/>
            <a:ext cx="1284034" cy="334786"/>
          </a:xfrm>
          <a:prstGeom prst="rect">
            <a:avLst/>
          </a:prstGeom>
          <a:solidFill>
            <a:schemeClr val="lt1"/>
          </a:solidFill>
          <a:ln w="9525" cmpd="sng">
            <a:noFill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dk1"/>
          </a:fontRef>
        </p:style>
        <p:txBody>
          <a:bodyPr wrap="square" rtlCol="0" anchor="t"/>
          <a:lstStyle>
            <a:lvl1pPr marL="0" indent="0">
              <a:defRPr sz="11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defRPr sz="11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2pPr>
            <a:lvl3pPr marL="914400" indent="0">
              <a:defRPr sz="11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3pPr>
            <a:lvl4pPr marL="1371600" indent="0">
              <a:defRPr sz="11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4pPr>
            <a:lvl5pPr marL="1828800" indent="0">
              <a:defRPr sz="11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5pPr>
            <a:lvl6pPr marL="2286000" indent="0">
              <a:defRPr sz="11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6pPr>
            <a:lvl7pPr marL="2743200" indent="0">
              <a:defRPr sz="11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7pPr>
            <a:lvl8pPr marL="3200400" indent="0">
              <a:defRPr sz="11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8pPr>
            <a:lvl9pPr marL="3657600" indent="0">
              <a:defRPr sz="11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9pPr>
          </a:lstStyle>
          <a:p>
            <a:pPr defTabSz="1004858"/>
            <a:r>
              <a:rPr lang="fr-FR" sz="800" dirty="0">
                <a:solidFill>
                  <a:srgbClr val="FF0000"/>
                </a:solidFill>
                <a:latin typeface="Calibri" panose="020F0502020204030204"/>
              </a:rPr>
              <a:t>IP 150  </a:t>
            </a:r>
            <a:r>
              <a:rPr lang="fr-FR" sz="800" dirty="0" err="1">
                <a:solidFill>
                  <a:srgbClr val="FF0000"/>
                </a:solidFill>
                <a:latin typeface="Calibri" panose="020F0502020204030204"/>
              </a:rPr>
              <a:t>combined</a:t>
            </a:r>
            <a:r>
              <a:rPr lang="fr-FR" sz="800" dirty="0">
                <a:solidFill>
                  <a:srgbClr val="FF0000"/>
                </a:solidFill>
                <a:latin typeface="Calibri" panose="020F0502020204030204"/>
              </a:rPr>
              <a:t> NEG D1000-5  DN100</a:t>
            </a:r>
          </a:p>
        </p:txBody>
      </p:sp>
      <p:graphicFrame>
        <p:nvGraphicFramePr>
          <p:cNvPr id="88" name="Tableau 87">
            <a:extLst>
              <a:ext uri="{FF2B5EF4-FFF2-40B4-BE49-F238E27FC236}">
                <a16:creationId xmlns:a16="http://schemas.microsoft.com/office/drawing/2014/main" id="{8EC2472E-0D7B-4F90-9AE1-9E79833C9AD0}"/>
              </a:ext>
            </a:extLst>
          </p:cNvPr>
          <p:cNvGraphicFramePr>
            <a:graphicFrameLocks noGrp="1"/>
          </p:cNvGraphicFramePr>
          <p:nvPr>
            <p:extLst/>
          </p:nvPr>
        </p:nvGraphicFramePr>
        <p:xfrm>
          <a:off x="5814612" y="3330518"/>
          <a:ext cx="2136958" cy="533382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540379">
                  <a:extLst>
                    <a:ext uri="{9D8B030D-6E8A-4147-A177-3AD203B41FA5}">
                      <a16:colId xmlns:a16="http://schemas.microsoft.com/office/drawing/2014/main" val="4143022490"/>
                    </a:ext>
                  </a:extLst>
                </a:gridCol>
                <a:gridCol w="548568">
                  <a:extLst>
                    <a:ext uri="{9D8B030D-6E8A-4147-A177-3AD203B41FA5}">
                      <a16:colId xmlns:a16="http://schemas.microsoft.com/office/drawing/2014/main" val="3884555471"/>
                    </a:ext>
                  </a:extLst>
                </a:gridCol>
                <a:gridCol w="499443">
                  <a:extLst>
                    <a:ext uri="{9D8B030D-6E8A-4147-A177-3AD203B41FA5}">
                      <a16:colId xmlns:a16="http://schemas.microsoft.com/office/drawing/2014/main" val="1648832407"/>
                    </a:ext>
                  </a:extLst>
                </a:gridCol>
                <a:gridCol w="548568">
                  <a:extLst>
                    <a:ext uri="{9D8B030D-6E8A-4147-A177-3AD203B41FA5}">
                      <a16:colId xmlns:a16="http://schemas.microsoft.com/office/drawing/2014/main" val="1515189868"/>
                    </a:ext>
                  </a:extLst>
                </a:gridCol>
              </a:tblGrid>
              <a:tr h="171444">
                <a:tc gridSpan="4"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r-FR" sz="1000" u="none" strike="noStrike" dirty="0">
                          <a:effectLst/>
                        </a:rPr>
                        <a:t>* Rendement de désorption  (mol/e-)</a:t>
                      </a:r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 hMerge="1">
                  <a:txBody>
                    <a:bodyPr/>
                    <a:lstStyle/>
                    <a:p>
                      <a:pPr algn="ctr" fontAlgn="b"/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 hMerge="1">
                  <a:txBody>
                    <a:bodyPr/>
                    <a:lstStyle/>
                    <a:p>
                      <a:pPr algn="ctr" fontAlgn="b"/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 hMerge="1">
                  <a:txBody>
                    <a:bodyPr/>
                    <a:lstStyle/>
                    <a:p>
                      <a:pPr algn="ctr" fontAlgn="b"/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extLst>
                  <a:ext uri="{0D108BD9-81ED-4DB2-BD59-A6C34878D82A}">
                    <a16:rowId xmlns:a16="http://schemas.microsoft.com/office/drawing/2014/main" val="2663629532"/>
                  </a:ext>
                </a:extLst>
              </a:tr>
              <a:tr h="171444"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u="none" strike="noStrike" dirty="0">
                          <a:effectLst/>
                        </a:rPr>
                        <a:t>H2</a:t>
                      </a:r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u="none" strike="noStrike">
                          <a:effectLst/>
                        </a:rPr>
                        <a:t>CH4</a:t>
                      </a:r>
                      <a:endParaRPr lang="fr-FR" sz="1000" b="0" i="0" u="none" strike="noStrike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u="none" strike="noStrike" dirty="0">
                          <a:effectLst/>
                        </a:rPr>
                        <a:t>CO</a:t>
                      </a:r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000" u="none" strike="noStrike" dirty="0">
                          <a:effectLst/>
                        </a:rPr>
                        <a:t>CO2</a:t>
                      </a:r>
                      <a:endParaRPr lang="fr-FR" sz="1000" b="0" i="0" u="none" strike="noStrike" dirty="0">
                        <a:effectLst/>
                        <a:latin typeface="Arial" panose="020B0604020202020204" pitchFamily="34" charset="0"/>
                      </a:endParaRPr>
                    </a:p>
                  </a:txBody>
                  <a:tcPr marL="0" marR="0" marT="0" marB="0" anchor="b"/>
                </a:tc>
                <a:extLst>
                  <a:ext uri="{0D108BD9-81ED-4DB2-BD59-A6C34878D82A}">
                    <a16:rowId xmlns:a16="http://schemas.microsoft.com/office/drawing/2014/main" val="518509280"/>
                  </a:ext>
                </a:extLst>
              </a:tr>
              <a:tr h="190494"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1,8E-04</a:t>
                      </a:r>
                      <a:endParaRPr lang="fr-FR" sz="1100" b="0" i="0" u="none" strike="noStrike" dirty="0">
                        <a:solidFill>
                          <a:srgbClr val="9C57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6,5E-06</a:t>
                      </a:r>
                      <a:endParaRPr lang="fr-FR" sz="1100" b="0" i="0" u="none" strike="noStrike" dirty="0">
                        <a:solidFill>
                          <a:srgbClr val="9C57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4,5E-05</a:t>
                      </a:r>
                      <a:endParaRPr lang="fr-FR" sz="1100" b="0" i="0" u="none" strike="noStrike" dirty="0">
                        <a:solidFill>
                          <a:srgbClr val="9C57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fr-FR" sz="1100" u="none" strike="noStrike" dirty="0">
                          <a:effectLst/>
                        </a:rPr>
                        <a:t>3,9E-05</a:t>
                      </a:r>
                      <a:endParaRPr lang="fr-FR" sz="1100" b="0" i="0" u="none" strike="noStrike" dirty="0">
                        <a:solidFill>
                          <a:srgbClr val="9C5700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 anchor="b"/>
                </a:tc>
                <a:extLst>
                  <a:ext uri="{0D108BD9-81ED-4DB2-BD59-A6C34878D82A}">
                    <a16:rowId xmlns:a16="http://schemas.microsoft.com/office/drawing/2014/main" val="1327610167"/>
                  </a:ext>
                </a:extLst>
              </a:tr>
            </a:tbl>
          </a:graphicData>
        </a:graphic>
      </p:graphicFrame>
      <p:sp>
        <p:nvSpPr>
          <p:cNvPr id="89" name="ZoneTexte 88">
            <a:extLst>
              <a:ext uri="{FF2B5EF4-FFF2-40B4-BE49-F238E27FC236}">
                <a16:creationId xmlns:a16="http://schemas.microsoft.com/office/drawing/2014/main" id="{E94C0CD9-B14B-43AE-BA21-8A8F7FD79437}"/>
              </a:ext>
            </a:extLst>
          </p:cNvPr>
          <p:cNvSpPr txBox="1"/>
          <p:nvPr/>
        </p:nvSpPr>
        <p:spPr>
          <a:xfrm>
            <a:off x="5814612" y="2668499"/>
            <a:ext cx="2136958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1004858"/>
            <a:r>
              <a:rPr lang="fr-FR" sz="1000" dirty="0">
                <a:solidFill>
                  <a:srgbClr val="FF0000"/>
                </a:solidFill>
              </a:rPr>
              <a:t>ESD: dégazage CF avec faisceau</a:t>
            </a:r>
          </a:p>
        </p:txBody>
      </p:sp>
      <p:sp>
        <p:nvSpPr>
          <p:cNvPr id="90" name="ZoneTexte 89">
            <a:extLst>
              <a:ext uri="{FF2B5EF4-FFF2-40B4-BE49-F238E27FC236}">
                <a16:creationId xmlns:a16="http://schemas.microsoft.com/office/drawing/2014/main" id="{9CCE5A6F-FDC8-4FE2-B3DD-05FD8CF98F06}"/>
              </a:ext>
            </a:extLst>
          </p:cNvPr>
          <p:cNvSpPr txBox="1"/>
          <p:nvPr/>
        </p:nvSpPr>
        <p:spPr>
          <a:xfrm>
            <a:off x="6299265" y="3048188"/>
            <a:ext cx="864068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1004858"/>
            <a:r>
              <a:rPr lang="fr-FR" sz="1000" dirty="0">
                <a:solidFill>
                  <a:prstClr val="black"/>
                </a:solidFill>
              </a:rPr>
              <a:t>I = 20 mA</a:t>
            </a:r>
          </a:p>
        </p:txBody>
      </p:sp>
      <p:sp>
        <p:nvSpPr>
          <p:cNvPr id="91" name="ZoneTexte 90">
            <a:extLst>
              <a:ext uri="{FF2B5EF4-FFF2-40B4-BE49-F238E27FC236}">
                <a16:creationId xmlns:a16="http://schemas.microsoft.com/office/drawing/2014/main" id="{6AEA6E58-66AB-4A84-AD2C-6EE330ECCFE0}"/>
              </a:ext>
            </a:extLst>
          </p:cNvPr>
          <p:cNvSpPr txBox="1"/>
          <p:nvPr/>
        </p:nvSpPr>
        <p:spPr>
          <a:xfrm>
            <a:off x="5897572" y="2866605"/>
            <a:ext cx="2295901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1004858"/>
            <a:r>
              <a:rPr lang="fr-FR" sz="1000" dirty="0">
                <a:solidFill>
                  <a:prstClr val="black"/>
                </a:solidFill>
              </a:rPr>
              <a:t>Pour Cuivre étuvé et conditionné</a:t>
            </a:r>
          </a:p>
        </p:txBody>
      </p:sp>
      <p:sp>
        <p:nvSpPr>
          <p:cNvPr id="2" name="ZoneTexte 1">
            <a:extLst>
              <a:ext uri="{FF2B5EF4-FFF2-40B4-BE49-F238E27FC236}">
                <a16:creationId xmlns:a16="http://schemas.microsoft.com/office/drawing/2014/main" id="{CDD79D89-2969-4F16-8CEB-6C68042CFB66}"/>
              </a:ext>
            </a:extLst>
          </p:cNvPr>
          <p:cNvSpPr txBox="1"/>
          <p:nvPr/>
        </p:nvSpPr>
        <p:spPr>
          <a:xfrm>
            <a:off x="2718365" y="2093522"/>
            <a:ext cx="857160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1004858"/>
            <a:r>
              <a:rPr lang="fr-FR" sz="1000" dirty="0">
                <a:solidFill>
                  <a:prstClr val="black"/>
                </a:solidFill>
              </a:rPr>
              <a:t>cas3</a:t>
            </a:r>
          </a:p>
        </p:txBody>
      </p:sp>
      <p:sp>
        <p:nvSpPr>
          <p:cNvPr id="5" name="ZoneTexte 4">
            <a:extLst>
              <a:ext uri="{FF2B5EF4-FFF2-40B4-BE49-F238E27FC236}">
                <a16:creationId xmlns:a16="http://schemas.microsoft.com/office/drawing/2014/main" id="{53F98F52-0A61-44EB-BE56-39A0E356C226}"/>
              </a:ext>
            </a:extLst>
          </p:cNvPr>
          <p:cNvSpPr txBox="1"/>
          <p:nvPr/>
        </p:nvSpPr>
        <p:spPr>
          <a:xfrm>
            <a:off x="6106445" y="4182987"/>
            <a:ext cx="1728135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1004858"/>
            <a:r>
              <a:rPr lang="fr-FR" sz="1600" dirty="0">
                <a:solidFill>
                  <a:prstClr val="black"/>
                </a:solidFill>
              </a:rPr>
              <a:t>Cas du CH</a:t>
            </a:r>
            <a:r>
              <a:rPr lang="fr-FR" sz="1600" baseline="-25000" dirty="0">
                <a:solidFill>
                  <a:prstClr val="black"/>
                </a:solidFill>
              </a:rPr>
              <a:t>4 </a:t>
            </a:r>
            <a:r>
              <a:rPr lang="fr-FR" sz="1600" dirty="0">
                <a:solidFill>
                  <a:prstClr val="black"/>
                </a:solidFill>
              </a:rPr>
              <a:t>!</a:t>
            </a:r>
            <a:r>
              <a:rPr lang="fr-FR" sz="1600" baseline="-25000" dirty="0">
                <a:solidFill>
                  <a:prstClr val="black"/>
                </a:solidFill>
              </a:rPr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2265569935"/>
      </p:ext>
    </p:extLst>
  </p:cSld>
  <p:clrMapOvr>
    <a:masterClrMapping/>
  </p:clrMapOvr>
</p:sld>
</file>

<file path=ppt/theme/theme1.xml><?xml version="1.0" encoding="utf-8"?>
<a:theme xmlns:a="http://schemas.openxmlformats.org/drawingml/2006/main" name="1_modele-IJCLAb-powerpoint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39833</TotalTime>
  <Words>1420</Words>
  <Application>Microsoft Office PowerPoint</Application>
  <PresentationFormat>Personnalisé</PresentationFormat>
  <Paragraphs>368</Paragraphs>
  <Slides>13</Slides>
  <Notes>1</Notes>
  <HiddenSlides>0</HiddenSlides>
  <MMClips>0</MMClips>
  <ScaleCrop>false</ScaleCrop>
  <HeadingPairs>
    <vt:vector size="6" baseType="variant">
      <vt:variant>
        <vt:lpstr>Polices utilisées</vt:lpstr>
      </vt:variant>
      <vt:variant>
        <vt:i4>5</vt:i4>
      </vt:variant>
      <vt:variant>
        <vt:lpstr>Thème</vt:lpstr>
      </vt:variant>
      <vt:variant>
        <vt:i4>1</vt:i4>
      </vt:variant>
      <vt:variant>
        <vt:lpstr>Titres des diapositives</vt:lpstr>
      </vt:variant>
      <vt:variant>
        <vt:i4>13</vt:i4>
      </vt:variant>
    </vt:vector>
  </HeadingPairs>
  <TitlesOfParts>
    <vt:vector size="19" baseType="lpstr">
      <vt:lpstr>Arial</vt:lpstr>
      <vt:lpstr>Calibri</vt:lpstr>
      <vt:lpstr>Calibri Light</vt:lpstr>
      <vt:lpstr>Times New Roman</vt:lpstr>
      <vt:lpstr>Wingdings</vt:lpstr>
      <vt:lpstr>1_modele-IJCLAb-powerpoint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Diapositive 1</dc:title>
  <dc:creator>Luc Petizon</dc:creator>
  <cp:lastModifiedBy>Bruno Mercier</cp:lastModifiedBy>
  <cp:revision>2173</cp:revision>
  <cp:lastPrinted>2025-03-20T12:31:23Z</cp:lastPrinted>
  <dcterms:created xsi:type="dcterms:W3CDTF">2011-03-09T16:37:49Z</dcterms:created>
  <dcterms:modified xsi:type="dcterms:W3CDTF">2025-05-22T08:43:51Z</dcterms:modified>
</cp:coreProperties>
</file>