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307" r:id="rId2"/>
    <p:sldId id="349" r:id="rId3"/>
    <p:sldId id="351" r:id="rId4"/>
    <p:sldId id="352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CD"/>
    <a:srgbClr val="E05314"/>
    <a:srgbClr val="FF6700"/>
    <a:srgbClr val="F39200"/>
    <a:srgbClr val="6600CC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1" autoAdjust="0"/>
    <p:restoredTop sz="96291" autoAdjust="0"/>
  </p:normalViewPr>
  <p:slideViewPr>
    <p:cSldViewPr>
      <p:cViewPr varScale="1">
        <p:scale>
          <a:sx n="127" d="100"/>
          <a:sy n="127" d="100"/>
        </p:scale>
        <p:origin x="109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21/05/2025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21891" y="1373560"/>
            <a:ext cx="914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3-2025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WP- 13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err="1">
                <a:latin typeface="+mn-lt"/>
              </a:rPr>
              <a:t>L.Pinot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633859" y="675253"/>
            <a:ext cx="9721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Hors CPER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/>
              <a:t>Alimentation ZAC : </a:t>
            </a:r>
            <a:r>
              <a:rPr lang="fr-FR" sz="1800" dirty="0">
                <a:solidFill>
                  <a:schemeClr val="accent6"/>
                </a:solidFill>
              </a:rPr>
              <a:t>Fait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/>
              <a:t>Tableau de prises mono tri et alimentation de la baie HT du DC Gun :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en cours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CPER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Programmation en cours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Attente du retour de la programmation (16/01/25)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Retour programmation 7/03/25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Programme = 3,2M€ =&gt; Hors budget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Objectif est de trouver une solution intégrant radioprotection et l’environnement de PERLE : CTA, Groupe froid, modifications électriques dans l’enveloppe de 2 M€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Finalisation en cours de la solution de l’équipe projet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Présentation aux </a:t>
            </a:r>
            <a:r>
              <a:rPr lang="fr-FR" sz="1800" dirty="0" err="1"/>
              <a:t>programmistes</a:t>
            </a:r>
            <a:r>
              <a:rPr lang="fr-FR" sz="1800" dirty="0"/>
              <a:t> pour nouveau chiffrage à venir</a:t>
            </a:r>
          </a:p>
        </p:txBody>
      </p:sp>
      <p:sp>
        <p:nvSpPr>
          <p:cNvPr id="7" name="Espace réservé du pied de page 10">
            <a:extLst>
              <a:ext uri="{FF2B5EF4-FFF2-40B4-BE49-F238E27FC236}">
                <a16:creationId xmlns:a16="http://schemas.microsoft.com/office/drawing/2014/main" id="{2F70D5EC-C81C-4BBE-A0C7-E285F88B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- 3-2025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F3E33F6B-487B-4716-9DDB-88D414BE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21/05/2025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Principe d’implantation : percements et murs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0DD57CED-6716-4F40-8641-1429F74D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- 3-2025</a:t>
            </a: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7EF523DF-93DA-4483-91DD-65CA939B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21/05/2025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6930A9-742C-42F8-8C1E-E07C42343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r="13244" b="4486"/>
          <a:stretch/>
        </p:blipFill>
        <p:spPr>
          <a:xfrm>
            <a:off x="185753" y="849563"/>
            <a:ext cx="5688632" cy="43619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3534FA-8750-488D-8734-7B3BC3E729BF}"/>
              </a:ext>
            </a:extLst>
          </p:cNvPr>
          <p:cNvSpPr txBox="1"/>
          <p:nvPr/>
        </p:nvSpPr>
        <p:spPr>
          <a:xfrm>
            <a:off x="6034459" y="754185"/>
            <a:ext cx="4788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Pas ou peu de destruction</a:t>
            </a:r>
          </a:p>
          <a:p>
            <a:r>
              <a:rPr lang="fr-FR" sz="1800" dirty="0"/>
              <a:t>Percements dans les 2 bunkers existants</a:t>
            </a:r>
          </a:p>
          <a:p>
            <a:r>
              <a:rPr lang="fr-FR" sz="1800" dirty="0"/>
              <a:t>Ajout de murs de 1 m d’épaisseur constitués </a:t>
            </a:r>
          </a:p>
          <a:p>
            <a:r>
              <a:rPr lang="fr-FR" sz="1800" dirty="0"/>
              <a:t>de « </a:t>
            </a:r>
            <a:r>
              <a:rPr lang="fr-FR" sz="1800" dirty="0" err="1"/>
              <a:t>légo</a:t>
            </a:r>
            <a:r>
              <a:rPr lang="fr-FR" sz="1800" dirty="0"/>
              <a:t> » béton (bleu sur l’image)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42615B-38EC-42F7-B83F-89FDAEA21066}"/>
              </a:ext>
            </a:extLst>
          </p:cNvPr>
          <p:cNvSpPr txBox="1"/>
          <p:nvPr/>
        </p:nvSpPr>
        <p:spPr>
          <a:xfrm>
            <a:off x="6784671" y="2004092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x 50cm en quinconce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3391239-F0F7-4692-AEBF-DC9CE5F8E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6" r="7313"/>
          <a:stretch/>
        </p:blipFill>
        <p:spPr>
          <a:xfrm>
            <a:off x="7114579" y="2453780"/>
            <a:ext cx="1811088" cy="14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Principe d’implantation : couverture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0DD57CED-6716-4F40-8641-1429F74D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- 3-2025</a:t>
            </a: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7EF523DF-93DA-4483-91DD-65CA939B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21/05/2025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2A7A32-F32B-402D-BFE7-3BE68DD2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/>
          <a:stretch/>
        </p:blipFill>
        <p:spPr>
          <a:xfrm>
            <a:off x="2508102" y="1011817"/>
            <a:ext cx="7056784" cy="449766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8B1E5C3-BA1B-4F65-AF55-28D5A45881F9}"/>
              </a:ext>
            </a:extLst>
          </p:cNvPr>
          <p:cNvCxnSpPr>
            <a:cxnSpLocks/>
          </p:cNvCxnSpPr>
          <p:nvPr/>
        </p:nvCxnSpPr>
        <p:spPr>
          <a:xfrm>
            <a:off x="1951149" y="1674722"/>
            <a:ext cx="1707046" cy="274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B5FA63E-3E87-4EB7-92F0-427234968E84}"/>
              </a:ext>
            </a:extLst>
          </p:cNvPr>
          <p:cNvSpPr txBox="1"/>
          <p:nvPr/>
        </p:nvSpPr>
        <p:spPr>
          <a:xfrm>
            <a:off x="928337" y="1523926"/>
            <a:ext cx="1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HT</a:t>
            </a:r>
          </a:p>
          <a:p>
            <a:r>
              <a:rPr lang="fr-FR" sz="1600" dirty="0"/>
              <a:t>Ep : 1m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A1FF3D1-7276-44AB-BAD6-FD4F43DE5FC9}"/>
              </a:ext>
            </a:extLst>
          </p:cNvPr>
          <p:cNvCxnSpPr>
            <a:cxnSpLocks/>
          </p:cNvCxnSpPr>
          <p:nvPr/>
        </p:nvCxnSpPr>
        <p:spPr>
          <a:xfrm>
            <a:off x="2059214" y="3067699"/>
            <a:ext cx="12963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4B41CB7-548A-4ED4-9BEA-8F288430BE54}"/>
              </a:ext>
            </a:extLst>
          </p:cNvPr>
          <p:cNvSpPr txBox="1"/>
          <p:nvPr/>
        </p:nvSpPr>
        <p:spPr>
          <a:xfrm>
            <a:off x="216981" y="3076004"/>
            <a:ext cx="2073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ARC </a:t>
            </a:r>
          </a:p>
          <a:p>
            <a:r>
              <a:rPr lang="fr-FR" sz="1600" dirty="0"/>
              <a:t>Andromède</a:t>
            </a:r>
          </a:p>
          <a:p>
            <a:r>
              <a:rPr lang="fr-FR" sz="1600" dirty="0"/>
              <a:t>Ep : 40 cm existant + 60 cm à créer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E985B44-CABE-49EA-BA3E-4B402CAE8F54}"/>
              </a:ext>
            </a:extLst>
          </p:cNvPr>
          <p:cNvCxnSpPr>
            <a:cxnSpLocks/>
          </p:cNvCxnSpPr>
          <p:nvPr/>
        </p:nvCxnSpPr>
        <p:spPr>
          <a:xfrm>
            <a:off x="1892960" y="2668093"/>
            <a:ext cx="2773347" cy="145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656ADB4-F440-40C4-AC92-7A88DB33435B}"/>
              </a:ext>
            </a:extLst>
          </p:cNvPr>
          <p:cNvCxnSpPr>
            <a:cxnSpLocks/>
          </p:cNvCxnSpPr>
          <p:nvPr/>
        </p:nvCxnSpPr>
        <p:spPr>
          <a:xfrm flipH="1">
            <a:off x="6296242" y="1123202"/>
            <a:ext cx="1106369" cy="1110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50F1354-A25B-467C-A648-5B9A4EA75F1C}"/>
              </a:ext>
            </a:extLst>
          </p:cNvPr>
          <p:cNvSpPr txBox="1"/>
          <p:nvPr/>
        </p:nvSpPr>
        <p:spPr>
          <a:xfrm>
            <a:off x="7282437" y="692929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Zone </a:t>
            </a:r>
            <a:r>
              <a:rPr lang="fr-FR" sz="1600" dirty="0" err="1"/>
              <a:t>ThomX</a:t>
            </a:r>
            <a:endParaRPr lang="fr-FR" sz="1600" dirty="0"/>
          </a:p>
          <a:p>
            <a:r>
              <a:rPr lang="fr-FR" sz="1600" dirty="0"/>
              <a:t>Ep : 55 cm existant + 45 cm à créer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D1399B8-221C-4848-BF05-02A733EAE823}"/>
              </a:ext>
            </a:extLst>
          </p:cNvPr>
          <p:cNvSpPr txBox="1"/>
          <p:nvPr/>
        </p:nvSpPr>
        <p:spPr>
          <a:xfrm>
            <a:off x="694204" y="2401270"/>
            <a:ext cx="125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CM</a:t>
            </a:r>
          </a:p>
          <a:p>
            <a:r>
              <a:rPr lang="fr-FR" sz="1600" dirty="0"/>
              <a:t>Ep : 1m</a:t>
            </a:r>
          </a:p>
        </p:txBody>
      </p:sp>
    </p:spTree>
    <p:extLst>
      <p:ext uri="{BB962C8B-B14F-4D97-AF65-F5344CB8AC3E}">
        <p14:creationId xmlns:p14="http://schemas.microsoft.com/office/powerpoint/2010/main" val="42640806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37004</TotalTime>
  <Words>213</Words>
  <Application>Microsoft Office PowerPoint</Application>
  <PresentationFormat>Personnalisé</PresentationFormat>
  <Paragraphs>45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Etat d’Avancement </vt:lpstr>
      <vt:lpstr>Principe d’implantation : percements et murs</vt:lpstr>
      <vt:lpstr>Principe d’implantation : couverture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Laurent Pinot</cp:lastModifiedBy>
  <cp:revision>2006</cp:revision>
  <dcterms:created xsi:type="dcterms:W3CDTF">2011-03-09T16:37:49Z</dcterms:created>
  <dcterms:modified xsi:type="dcterms:W3CDTF">2025-05-21T19:21:36Z</dcterms:modified>
</cp:coreProperties>
</file>